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1" r:id="rId3"/>
    <p:sldId id="281" r:id="rId4"/>
    <p:sldId id="282" r:id="rId5"/>
    <p:sldId id="269" r:id="rId6"/>
    <p:sldId id="279" r:id="rId7"/>
    <p:sldId id="280" r:id="rId8"/>
    <p:sldId id="275" r:id="rId9"/>
    <p:sldId id="277" r:id="rId10"/>
    <p:sldId id="278" r:id="rId11"/>
    <p:sldId id="276" r:id="rId12"/>
    <p:sldId id="257" r:id="rId13"/>
    <p:sldId id="259" r:id="rId14"/>
    <p:sldId id="262" r:id="rId15"/>
    <p:sldId id="263" r:id="rId16"/>
    <p:sldId id="258" r:id="rId17"/>
    <p:sldId id="265" r:id="rId18"/>
    <p:sldId id="264" r:id="rId19"/>
    <p:sldId id="260" r:id="rId20"/>
    <p:sldId id="272" r:id="rId21"/>
    <p:sldId id="270" r:id="rId22"/>
    <p:sldId id="268" r:id="rId23"/>
    <p:sldId id="267" r:id="rId24"/>
    <p:sldId id="271" r:id="rId25"/>
    <p:sldId id="273" r:id="rId26"/>
    <p:sldId id="274" r:id="rId27"/>
  </p:sldIdLst>
  <p:sldSz cx="9144000" cy="6858000" type="screen4x3"/>
  <p:notesSz cx="6858000" cy="9144000"/>
  <p:embeddedFontLst>
    <p:embeddedFont>
      <p:font typeface="Luminari" panose="02000505000000020004" pitchFamily="2"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55" autoAdjust="0"/>
    <p:restoredTop sz="94660"/>
  </p:normalViewPr>
  <p:slideViewPr>
    <p:cSldViewPr snapToGrid="0">
      <p:cViewPr>
        <p:scale>
          <a:sx n="255" d="100"/>
          <a:sy n="255" d="100"/>
        </p:scale>
        <p:origin x="106" y="-2818"/>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4F8094B8-1042-4290-A534-519E9F382EE2}"/>
    <pc:docChg chg="undo custSel addSld delSld modSld sldOrd modMainMaster">
      <pc:chgData name="Ken Merrihew" userId="bcb7a1e886d99f07" providerId="LiveId" clId="{4F8094B8-1042-4290-A534-519E9F382EE2}" dt="2018-01-21T04:04:46.332" v="5960" actId="1035"/>
      <pc:docMkLst>
        <pc:docMk/>
      </pc:docMkLst>
      <pc:sldChg chg="modTransition">
        <pc:chgData name="Ken Merrihew" userId="bcb7a1e886d99f07" providerId="LiveId" clId="{4F8094B8-1042-4290-A534-519E9F382EE2}" dt="2018-01-21T03:53:47.717" v="5941"/>
        <pc:sldMkLst>
          <pc:docMk/>
          <pc:sldMk cId="0" sldId="256"/>
        </pc:sldMkLst>
      </pc:sldChg>
      <pc:sldChg chg="modSp modTransition">
        <pc:chgData name="Ken Merrihew" userId="bcb7a1e886d99f07" providerId="LiveId" clId="{4F8094B8-1042-4290-A534-519E9F382EE2}" dt="2018-01-21T00:24:51.600" v="5940" actId="1038"/>
        <pc:sldMkLst>
          <pc:docMk/>
          <pc:sldMk cId="0" sldId="257"/>
        </pc:sldMkLst>
        <pc:spChg chg="mod">
          <ac:chgData name="Ken Merrihew" userId="bcb7a1e886d99f07" providerId="LiveId" clId="{4F8094B8-1042-4290-A534-519E9F382EE2}" dt="2018-01-19T15:05:16.467" v="1965" actId="1036"/>
          <ac:spMkLst>
            <pc:docMk/>
            <pc:sldMk cId="0" sldId="257"/>
            <ac:spMk id="30" creationId="{860DF249-978F-4BCC-A527-50B4F51DD1E2}"/>
          </ac:spMkLst>
        </pc:spChg>
        <pc:spChg chg="mod">
          <ac:chgData name="Ken Merrihew" userId="bcb7a1e886d99f07" providerId="LiveId" clId="{4F8094B8-1042-4290-A534-519E9F382EE2}" dt="2018-01-21T00:24:51.600" v="5940" actId="1038"/>
          <ac:spMkLst>
            <pc:docMk/>
            <pc:sldMk cId="0" sldId="257"/>
            <ac:spMk id="41" creationId="{6A92A197-E105-40BB-B642-D810315BFE29}"/>
          </ac:spMkLst>
        </pc:spChg>
        <pc:spChg chg="mod">
          <ac:chgData name="Ken Merrihew" userId="bcb7a1e886d99f07" providerId="LiveId" clId="{4F8094B8-1042-4290-A534-519E9F382EE2}" dt="2018-01-19T17:15:50.747" v="3337" actId="14100"/>
          <ac:spMkLst>
            <pc:docMk/>
            <pc:sldMk cId="0" sldId="257"/>
            <ac:spMk id="3073" creationId="{5EB3DC4D-934C-4B28-92FB-69E4AC1A993C}"/>
          </ac:spMkLst>
        </pc:spChg>
        <pc:spChg chg="mod">
          <ac:chgData name="Ken Merrihew" userId="bcb7a1e886d99f07" providerId="LiveId" clId="{4F8094B8-1042-4290-A534-519E9F382EE2}" dt="2018-01-19T17:15:39.570" v="3336" actId="14100"/>
          <ac:spMkLst>
            <pc:docMk/>
            <pc:sldMk cId="0" sldId="257"/>
            <ac:spMk id="3082" creationId="{D62950F4-FA45-4B86-AD52-4662BAFD9D54}"/>
          </ac:spMkLst>
        </pc:spChg>
      </pc:sldChg>
      <pc:sldChg chg="addSp delSp modSp modTransition delAnim modAnim">
        <pc:chgData name="Ken Merrihew" userId="bcb7a1e886d99f07" providerId="LiveId" clId="{4F8094B8-1042-4290-A534-519E9F382EE2}" dt="2018-01-19T20:16:10.208" v="5887" actId="1035"/>
        <pc:sldMkLst>
          <pc:docMk/>
          <pc:sldMk cId="0" sldId="258"/>
        </pc:sldMkLst>
        <pc:spChg chg="add mod ord">
          <ac:chgData name="Ken Merrihew" userId="bcb7a1e886d99f07" providerId="LiveId" clId="{4F8094B8-1042-4290-A534-519E9F382EE2}" dt="2018-01-19T15:42:17.013" v="2590" actId="1036"/>
          <ac:spMkLst>
            <pc:docMk/>
            <pc:sldMk cId="0" sldId="258"/>
            <ac:spMk id="2" creationId="{072F9945-E0C2-4E34-ABD0-CBB53954EE97}"/>
          </ac:spMkLst>
        </pc:spChg>
        <pc:spChg chg="add mod ord">
          <ac:chgData name="Ken Merrihew" userId="bcb7a1e886d99f07" providerId="LiveId" clId="{4F8094B8-1042-4290-A534-519E9F382EE2}" dt="2018-01-19T15:42:17.013" v="2590" actId="1036"/>
          <ac:spMkLst>
            <pc:docMk/>
            <pc:sldMk cId="0" sldId="258"/>
            <ac:spMk id="4" creationId="{FB31538B-80B2-40AB-8B27-FC2C4FA37432}"/>
          </ac:spMkLst>
        </pc:spChg>
        <pc:spChg chg="add del">
          <ac:chgData name="Ken Merrihew" userId="bcb7a1e886d99f07" providerId="LiveId" clId="{4F8094B8-1042-4290-A534-519E9F382EE2}" dt="2018-01-19T15:07:13.039" v="2088" actId="478"/>
          <ac:spMkLst>
            <pc:docMk/>
            <pc:sldMk cId="0" sldId="258"/>
            <ac:spMk id="5" creationId="{FCB81028-A26C-4CB1-B478-B0482C67547A}"/>
          </ac:spMkLst>
        </pc:spChg>
        <pc:spChg chg="add del mod">
          <ac:chgData name="Ken Merrihew" userId="bcb7a1e886d99f07" providerId="LiveId" clId="{4F8094B8-1042-4290-A534-519E9F382EE2}" dt="2018-01-19T15:07:08.916" v="2087" actId="478"/>
          <ac:spMkLst>
            <pc:docMk/>
            <pc:sldMk cId="0" sldId="258"/>
            <ac:spMk id="6" creationId="{6969F225-CAC5-47A2-9753-4F4651D4AD6B}"/>
          </ac:spMkLst>
        </pc:spChg>
        <pc:spChg chg="add del">
          <ac:chgData name="Ken Merrihew" userId="bcb7a1e886d99f07" providerId="LiveId" clId="{4F8094B8-1042-4290-A534-519E9F382EE2}" dt="2018-01-19T15:07:14.587" v="2089" actId="478"/>
          <ac:spMkLst>
            <pc:docMk/>
            <pc:sldMk cId="0" sldId="258"/>
            <ac:spMk id="7" creationId="{D1367987-61D9-4648-970A-96A642ED3042}"/>
          </ac:spMkLst>
        </pc:spChg>
        <pc:spChg chg="add mod">
          <ac:chgData name="Ken Merrihew" userId="bcb7a1e886d99f07" providerId="LiveId" clId="{4F8094B8-1042-4290-A534-519E9F382EE2}" dt="2018-01-19T15:42:17.013" v="2590" actId="1036"/>
          <ac:spMkLst>
            <pc:docMk/>
            <pc:sldMk cId="0" sldId="258"/>
            <ac:spMk id="10" creationId="{B51F62BD-C388-4159-97F3-E2EB71C78208}"/>
          </ac:spMkLst>
        </pc:spChg>
        <pc:spChg chg="add mod">
          <ac:chgData name="Ken Merrihew" userId="bcb7a1e886d99f07" providerId="LiveId" clId="{4F8094B8-1042-4290-A534-519E9F382EE2}" dt="2018-01-19T15:42:17.013" v="2590" actId="1036"/>
          <ac:spMkLst>
            <pc:docMk/>
            <pc:sldMk cId="0" sldId="258"/>
            <ac:spMk id="12" creationId="{AB9BBE4E-7C3C-4FCA-BA49-45C4876903A4}"/>
          </ac:spMkLst>
        </pc:spChg>
        <pc:spChg chg="add mod">
          <ac:chgData name="Ken Merrihew" userId="bcb7a1e886d99f07" providerId="LiveId" clId="{4F8094B8-1042-4290-A534-519E9F382EE2}" dt="2018-01-19T15:42:17.013" v="2590" actId="1036"/>
          <ac:spMkLst>
            <pc:docMk/>
            <pc:sldMk cId="0" sldId="258"/>
            <ac:spMk id="15" creationId="{519AFA0D-776E-41C2-AB8D-8285E6A32334}"/>
          </ac:spMkLst>
        </pc:spChg>
        <pc:spChg chg="add mod">
          <ac:chgData name="Ken Merrihew" userId="bcb7a1e886d99f07" providerId="LiveId" clId="{4F8094B8-1042-4290-A534-519E9F382EE2}" dt="2018-01-19T15:42:17.013" v="2590" actId="1036"/>
          <ac:spMkLst>
            <pc:docMk/>
            <pc:sldMk cId="0" sldId="258"/>
            <ac:spMk id="18" creationId="{CE486BA1-B388-42E6-888D-FA2592C780D6}"/>
          </ac:spMkLst>
        </pc:spChg>
        <pc:spChg chg="add mod">
          <ac:chgData name="Ken Merrihew" userId="bcb7a1e886d99f07" providerId="LiveId" clId="{4F8094B8-1042-4290-A534-519E9F382EE2}" dt="2018-01-19T15:04:19.820" v="1947" actId="20577"/>
          <ac:spMkLst>
            <pc:docMk/>
            <pc:sldMk cId="0" sldId="258"/>
            <ac:spMk id="20" creationId="{84A82DEC-196F-4746-B76D-AFBAFF10B086}"/>
          </ac:spMkLst>
        </pc:spChg>
        <pc:spChg chg="add mod">
          <ac:chgData name="Ken Merrihew" userId="bcb7a1e886d99f07" providerId="LiveId" clId="{4F8094B8-1042-4290-A534-519E9F382EE2}" dt="2018-01-19T17:29:52.912" v="3421" actId="14100"/>
          <ac:spMkLst>
            <pc:docMk/>
            <pc:sldMk cId="0" sldId="258"/>
            <ac:spMk id="21" creationId="{90D06B42-7DD1-4517-855C-A0A4C5F65175}"/>
          </ac:spMkLst>
        </pc:spChg>
        <pc:spChg chg="add mod">
          <ac:chgData name="Ken Merrihew" userId="bcb7a1e886d99f07" providerId="LiveId" clId="{4F8094B8-1042-4290-A534-519E9F382EE2}" dt="2018-01-19T17:30:00.383" v="3427" actId="1038"/>
          <ac:spMkLst>
            <pc:docMk/>
            <pc:sldMk cId="0" sldId="258"/>
            <ac:spMk id="22" creationId="{1693922E-E41B-4E4C-A643-871685A26C64}"/>
          </ac:spMkLst>
        </pc:spChg>
        <pc:spChg chg="add mod ord">
          <ac:chgData name="Ken Merrihew" userId="bcb7a1e886d99f07" providerId="LiveId" clId="{4F8094B8-1042-4290-A534-519E9F382EE2}" dt="2018-01-19T20:16:10.208" v="5887" actId="1035"/>
          <ac:spMkLst>
            <pc:docMk/>
            <pc:sldMk cId="0" sldId="258"/>
            <ac:spMk id="23" creationId="{BAFCAAAA-548D-4ABC-B03E-D361A4E857AF}"/>
          </ac:spMkLst>
        </pc:spChg>
        <pc:spChg chg="add mod">
          <ac:chgData name="Ken Merrihew" userId="bcb7a1e886d99f07" providerId="LiveId" clId="{4F8094B8-1042-4290-A534-519E9F382EE2}" dt="2018-01-19T15:42:17.013" v="2590" actId="1036"/>
          <ac:spMkLst>
            <pc:docMk/>
            <pc:sldMk cId="0" sldId="258"/>
            <ac:spMk id="24" creationId="{2825421E-0EE2-4F53-8D41-90EDB8F7FD34}"/>
          </ac:spMkLst>
        </pc:spChg>
        <pc:spChg chg="add mod">
          <ac:chgData name="Ken Merrihew" userId="bcb7a1e886d99f07" providerId="LiveId" clId="{4F8094B8-1042-4290-A534-519E9F382EE2}" dt="2018-01-19T17:31:45.044" v="3432" actId="14100"/>
          <ac:spMkLst>
            <pc:docMk/>
            <pc:sldMk cId="0" sldId="258"/>
            <ac:spMk id="25" creationId="{FD644DF8-3F98-4706-9925-278C6C70E4CD}"/>
          </ac:spMkLst>
        </pc:spChg>
        <pc:spChg chg="add del mod">
          <ac:chgData name="Ken Merrihew" userId="bcb7a1e886d99f07" providerId="LiveId" clId="{4F8094B8-1042-4290-A534-519E9F382EE2}" dt="2018-01-19T15:57:22.114" v="2692" actId="1035"/>
          <ac:spMkLst>
            <pc:docMk/>
            <pc:sldMk cId="0" sldId="258"/>
            <ac:spMk id="26" creationId="{21C70714-7C3E-4998-8751-D47DA10B64EE}"/>
          </ac:spMkLst>
        </pc:spChg>
        <pc:spChg chg="add mod">
          <ac:chgData name="Ken Merrihew" userId="bcb7a1e886d99f07" providerId="LiveId" clId="{4F8094B8-1042-4290-A534-519E9F382EE2}" dt="2018-01-19T15:42:17.013" v="2590" actId="1036"/>
          <ac:spMkLst>
            <pc:docMk/>
            <pc:sldMk cId="0" sldId="258"/>
            <ac:spMk id="27" creationId="{EB58BA4D-B198-436B-894D-609D979CD950}"/>
          </ac:spMkLst>
        </pc:spChg>
        <pc:spChg chg="add mod ord">
          <ac:chgData name="Ken Merrihew" userId="bcb7a1e886d99f07" providerId="LiveId" clId="{4F8094B8-1042-4290-A534-519E9F382EE2}" dt="2018-01-19T15:42:17.013" v="2590" actId="1036"/>
          <ac:spMkLst>
            <pc:docMk/>
            <pc:sldMk cId="0" sldId="258"/>
            <ac:spMk id="28" creationId="{4ECB0897-A3D6-4843-8F12-138420E98F41}"/>
          </ac:spMkLst>
        </pc:spChg>
        <pc:spChg chg="add mod">
          <ac:chgData name="Ken Merrihew" userId="bcb7a1e886d99f07" providerId="LiveId" clId="{4F8094B8-1042-4290-A534-519E9F382EE2}" dt="2018-01-19T15:42:17.013" v="2590" actId="1036"/>
          <ac:spMkLst>
            <pc:docMk/>
            <pc:sldMk cId="0" sldId="258"/>
            <ac:spMk id="29" creationId="{BDFA89D3-504E-4EBC-B6E1-E85FA6BE8E36}"/>
          </ac:spMkLst>
        </pc:spChg>
        <pc:spChg chg="add mod">
          <ac:chgData name="Ken Merrihew" userId="bcb7a1e886d99f07" providerId="LiveId" clId="{4F8094B8-1042-4290-A534-519E9F382EE2}" dt="2018-01-19T15:42:17.013" v="2590" actId="1036"/>
          <ac:spMkLst>
            <pc:docMk/>
            <pc:sldMk cId="0" sldId="258"/>
            <ac:spMk id="30" creationId="{961260A8-0387-46A0-B0D2-9634B280972D}"/>
          </ac:spMkLst>
        </pc:spChg>
        <pc:spChg chg="add del mod">
          <ac:chgData name="Ken Merrihew" userId="bcb7a1e886d99f07" providerId="LiveId" clId="{4F8094B8-1042-4290-A534-519E9F382EE2}" dt="2018-01-19T15:57:22.114" v="2692" actId="1035"/>
          <ac:spMkLst>
            <pc:docMk/>
            <pc:sldMk cId="0" sldId="258"/>
            <ac:spMk id="32" creationId="{3B190E16-3BD3-4715-BAEA-4D2B8A9115BC}"/>
          </ac:spMkLst>
        </pc:spChg>
        <pc:spChg chg="add">
          <ac:chgData name="Ken Merrihew" userId="bcb7a1e886d99f07" providerId="LiveId" clId="{4F8094B8-1042-4290-A534-519E9F382EE2}" dt="2018-01-19T16:05:32.700" v="2960" actId="1035"/>
          <ac:spMkLst>
            <pc:docMk/>
            <pc:sldMk cId="0" sldId="258"/>
            <ac:spMk id="33" creationId="{E385FC19-C195-49F6-95B9-3EDC26C251C6}"/>
          </ac:spMkLst>
        </pc:spChg>
        <pc:cxnChg chg="add mod">
          <ac:chgData name="Ken Merrihew" userId="bcb7a1e886d99f07" providerId="LiveId" clId="{4F8094B8-1042-4290-A534-519E9F382EE2}" dt="2018-01-19T15:42:17.013" v="2590" actId="1036"/>
          <ac:cxnSpMkLst>
            <pc:docMk/>
            <pc:sldMk cId="0" sldId="258"/>
            <ac:cxnSpMk id="8" creationId="{B4FA1CA7-26A2-463F-A4C1-825E17FB73F5}"/>
          </ac:cxnSpMkLst>
        </pc:cxnChg>
        <pc:cxnChg chg="add mod">
          <ac:chgData name="Ken Merrihew" userId="bcb7a1e886d99f07" providerId="LiveId" clId="{4F8094B8-1042-4290-A534-519E9F382EE2}" dt="2018-01-19T15:42:17.013" v="2590" actId="1036"/>
          <ac:cxnSpMkLst>
            <pc:docMk/>
            <pc:sldMk cId="0" sldId="258"/>
            <ac:cxnSpMk id="9" creationId="{1DA6191D-BC36-4111-88E7-44E1E886EE5B}"/>
          </ac:cxnSpMkLst>
        </pc:cxnChg>
        <pc:cxnChg chg="add mod">
          <ac:chgData name="Ken Merrihew" userId="bcb7a1e886d99f07" providerId="LiveId" clId="{4F8094B8-1042-4290-A534-519E9F382EE2}" dt="2018-01-19T15:42:17.013" v="2590" actId="1036"/>
          <ac:cxnSpMkLst>
            <pc:docMk/>
            <pc:sldMk cId="0" sldId="258"/>
            <ac:cxnSpMk id="11" creationId="{E46B7B31-B160-45F8-B012-4ECAB42538A9}"/>
          </ac:cxnSpMkLst>
        </pc:cxnChg>
        <pc:cxnChg chg="add mod">
          <ac:chgData name="Ken Merrihew" userId="bcb7a1e886d99f07" providerId="LiveId" clId="{4F8094B8-1042-4290-A534-519E9F382EE2}" dt="2018-01-19T15:42:17.013" v="2590" actId="1036"/>
          <ac:cxnSpMkLst>
            <pc:docMk/>
            <pc:sldMk cId="0" sldId="258"/>
            <ac:cxnSpMk id="13" creationId="{E74229C6-E220-4D53-81EA-82B78EE433F7}"/>
          </ac:cxnSpMkLst>
        </pc:cxnChg>
        <pc:cxnChg chg="add mod">
          <ac:chgData name="Ken Merrihew" userId="bcb7a1e886d99f07" providerId="LiveId" clId="{4F8094B8-1042-4290-A534-519E9F382EE2}" dt="2018-01-19T15:42:17.013" v="2590" actId="1036"/>
          <ac:cxnSpMkLst>
            <pc:docMk/>
            <pc:sldMk cId="0" sldId="258"/>
            <ac:cxnSpMk id="14" creationId="{61126651-F07A-44B2-B2FF-B695ECF98512}"/>
          </ac:cxnSpMkLst>
        </pc:cxnChg>
        <pc:cxnChg chg="add mod">
          <ac:chgData name="Ken Merrihew" userId="bcb7a1e886d99f07" providerId="LiveId" clId="{4F8094B8-1042-4290-A534-519E9F382EE2}" dt="2018-01-19T15:42:17.013" v="2590" actId="1036"/>
          <ac:cxnSpMkLst>
            <pc:docMk/>
            <pc:sldMk cId="0" sldId="258"/>
            <ac:cxnSpMk id="16" creationId="{771FE121-99C6-41BF-8163-72105698FA69}"/>
          </ac:cxnSpMkLst>
        </pc:cxnChg>
        <pc:cxnChg chg="add mod">
          <ac:chgData name="Ken Merrihew" userId="bcb7a1e886d99f07" providerId="LiveId" clId="{4F8094B8-1042-4290-A534-519E9F382EE2}" dt="2018-01-19T15:42:17.013" v="2590" actId="1036"/>
          <ac:cxnSpMkLst>
            <pc:docMk/>
            <pc:sldMk cId="0" sldId="258"/>
            <ac:cxnSpMk id="17" creationId="{A78AEC1F-ECEC-4F37-8CB8-9A63B3CF3938}"/>
          </ac:cxnSpMkLst>
        </pc:cxnChg>
        <pc:cxnChg chg="add mod">
          <ac:chgData name="Ken Merrihew" userId="bcb7a1e886d99f07" providerId="LiveId" clId="{4F8094B8-1042-4290-A534-519E9F382EE2}" dt="2018-01-19T15:42:17.013" v="2590" actId="1036"/>
          <ac:cxnSpMkLst>
            <pc:docMk/>
            <pc:sldMk cId="0" sldId="258"/>
            <ac:cxnSpMk id="19" creationId="{D4AF8A58-0F89-4573-B45D-1EA8BDBD8EB9}"/>
          </ac:cxnSpMkLst>
        </pc:cxnChg>
      </pc:sldChg>
      <pc:sldChg chg="addSp delSp modSp modTransition modAnim">
        <pc:chgData name="Ken Merrihew" userId="bcb7a1e886d99f07" providerId="LiveId" clId="{4F8094B8-1042-4290-A534-519E9F382EE2}" dt="2018-01-19T20:10:39.243" v="5878" actId="20577"/>
        <pc:sldMkLst>
          <pc:docMk/>
          <pc:sldMk cId="4226098742" sldId="259"/>
        </pc:sldMkLst>
        <pc:spChg chg="mod">
          <ac:chgData name="Ken Merrihew" userId="bcb7a1e886d99f07" providerId="LiveId" clId="{4F8094B8-1042-4290-A534-519E9F382EE2}" dt="2018-01-19T17:09:42.767" v="3318" actId="2711"/>
          <ac:spMkLst>
            <pc:docMk/>
            <pc:sldMk cId="4226098742" sldId="259"/>
            <ac:spMk id="3" creationId="{8431DF99-C6BD-426D-8D83-19EE75FBE02F}"/>
          </ac:spMkLst>
        </pc:spChg>
        <pc:spChg chg="mod">
          <ac:chgData name="Ken Merrihew" userId="bcb7a1e886d99f07" providerId="LiveId" clId="{4F8094B8-1042-4290-A534-519E9F382EE2}" dt="2018-01-19T15:03:36.354" v="1901" actId="122"/>
          <ac:spMkLst>
            <pc:docMk/>
            <pc:sldMk cId="4226098742" sldId="259"/>
            <ac:spMk id="4" creationId="{3F14F1B8-2E4D-4E24-83B7-03DB5D98DD42}"/>
          </ac:spMkLst>
        </pc:spChg>
        <pc:spChg chg="mod">
          <ac:chgData name="Ken Merrihew" userId="bcb7a1e886d99f07" providerId="LiveId" clId="{4F8094B8-1042-4290-A534-519E9F382EE2}" dt="2018-01-19T17:09:42.767" v="3318" actId="2711"/>
          <ac:spMkLst>
            <pc:docMk/>
            <pc:sldMk cId="4226098742" sldId="259"/>
            <ac:spMk id="6" creationId="{33AF831A-9706-42BD-9BEF-92F57429CCF4}"/>
          </ac:spMkLst>
        </pc:spChg>
        <pc:spChg chg="mod">
          <ac:chgData name="Ken Merrihew" userId="bcb7a1e886d99f07" providerId="LiveId" clId="{4F8094B8-1042-4290-A534-519E9F382EE2}" dt="2018-01-19T17:09:42.767" v="3318" actId="2711"/>
          <ac:spMkLst>
            <pc:docMk/>
            <pc:sldMk cId="4226098742" sldId="259"/>
            <ac:spMk id="7" creationId="{86576442-3A04-4214-8997-8E2460290D19}"/>
          </ac:spMkLst>
        </pc:spChg>
        <pc:spChg chg="mod">
          <ac:chgData name="Ken Merrihew" userId="bcb7a1e886d99f07" providerId="LiveId" clId="{4F8094B8-1042-4290-A534-519E9F382EE2}" dt="2018-01-19T17:09:42.767" v="3318" actId="2711"/>
          <ac:spMkLst>
            <pc:docMk/>
            <pc:sldMk cId="4226098742" sldId="259"/>
            <ac:spMk id="8" creationId="{5AF20150-16B4-4187-AF9F-7F9E257847F8}"/>
          </ac:spMkLst>
        </pc:spChg>
        <pc:spChg chg="mod">
          <ac:chgData name="Ken Merrihew" userId="bcb7a1e886d99f07" providerId="LiveId" clId="{4F8094B8-1042-4290-A534-519E9F382EE2}" dt="2018-01-19T17:09:42.767" v="3318" actId="2711"/>
          <ac:spMkLst>
            <pc:docMk/>
            <pc:sldMk cId="4226098742" sldId="259"/>
            <ac:spMk id="9" creationId="{90862D95-BB94-4FA4-B972-0E1F9C8C63E2}"/>
          </ac:spMkLst>
        </pc:spChg>
        <pc:spChg chg="mod">
          <ac:chgData name="Ken Merrihew" userId="bcb7a1e886d99f07" providerId="LiveId" clId="{4F8094B8-1042-4290-A534-519E9F382EE2}" dt="2018-01-19T17:09:42.767" v="3318" actId="2711"/>
          <ac:spMkLst>
            <pc:docMk/>
            <pc:sldMk cId="4226098742" sldId="259"/>
            <ac:spMk id="10" creationId="{2AFC6BF0-505A-41A1-A6A3-5612CC840CE8}"/>
          </ac:spMkLst>
        </pc:spChg>
        <pc:spChg chg="mod">
          <ac:chgData name="Ken Merrihew" userId="bcb7a1e886d99f07" providerId="LiveId" clId="{4F8094B8-1042-4290-A534-519E9F382EE2}" dt="2018-01-19T17:09:42.767" v="3318" actId="2711"/>
          <ac:spMkLst>
            <pc:docMk/>
            <pc:sldMk cId="4226098742" sldId="259"/>
            <ac:spMk id="11" creationId="{4639D2FF-DFE1-462F-A715-D55C9820A01C}"/>
          </ac:spMkLst>
        </pc:spChg>
        <pc:spChg chg="mod">
          <ac:chgData name="Ken Merrihew" userId="bcb7a1e886d99f07" providerId="LiveId" clId="{4F8094B8-1042-4290-A534-519E9F382EE2}" dt="2018-01-19T17:23:54.919" v="3349" actId="1038"/>
          <ac:spMkLst>
            <pc:docMk/>
            <pc:sldMk cId="4226098742" sldId="259"/>
            <ac:spMk id="12" creationId="{2246959F-8B40-4887-98EA-32E5E815DC4B}"/>
          </ac:spMkLst>
        </pc:spChg>
        <pc:spChg chg="mod">
          <ac:chgData name="Ken Merrihew" userId="bcb7a1e886d99f07" providerId="LiveId" clId="{4F8094B8-1042-4290-A534-519E9F382EE2}" dt="2018-01-19T17:09:59.668" v="3327" actId="1038"/>
          <ac:spMkLst>
            <pc:docMk/>
            <pc:sldMk cId="4226098742" sldId="259"/>
            <ac:spMk id="13" creationId="{D2BC5788-3F0C-465C-A712-2094F87BCC81}"/>
          </ac:spMkLst>
        </pc:spChg>
        <pc:spChg chg="mod">
          <ac:chgData name="Ken Merrihew" userId="bcb7a1e886d99f07" providerId="LiveId" clId="{4F8094B8-1042-4290-A534-519E9F382EE2}" dt="2018-01-19T17:09:59.668" v="3327" actId="1038"/>
          <ac:spMkLst>
            <pc:docMk/>
            <pc:sldMk cId="4226098742" sldId="259"/>
            <ac:spMk id="14" creationId="{D592B6D0-D6A0-4D83-85A1-18A11DC3CEF0}"/>
          </ac:spMkLst>
        </pc:spChg>
        <pc:spChg chg="mod">
          <ac:chgData name="Ken Merrihew" userId="bcb7a1e886d99f07" providerId="LiveId" clId="{4F8094B8-1042-4290-A534-519E9F382EE2}" dt="2018-01-19T17:24:39.621" v="3352" actId="1035"/>
          <ac:spMkLst>
            <pc:docMk/>
            <pc:sldMk cId="4226098742" sldId="259"/>
            <ac:spMk id="15" creationId="{6CDDC722-37DB-4669-9085-7F46AED8DAB7}"/>
          </ac:spMkLst>
        </pc:spChg>
        <pc:spChg chg="mod">
          <ac:chgData name="Ken Merrihew" userId="bcb7a1e886d99f07" providerId="LiveId" clId="{4F8094B8-1042-4290-A534-519E9F382EE2}" dt="2018-01-19T17:09:59.668" v="3327" actId="1038"/>
          <ac:spMkLst>
            <pc:docMk/>
            <pc:sldMk cId="4226098742" sldId="259"/>
            <ac:spMk id="16" creationId="{5D64386E-652B-4497-8B19-DFAFB5EC23DB}"/>
          </ac:spMkLst>
        </pc:spChg>
        <pc:spChg chg="mod">
          <ac:chgData name="Ken Merrihew" userId="bcb7a1e886d99f07" providerId="LiveId" clId="{4F8094B8-1042-4290-A534-519E9F382EE2}" dt="2018-01-19T17:09:59.668" v="3327" actId="1038"/>
          <ac:spMkLst>
            <pc:docMk/>
            <pc:sldMk cId="4226098742" sldId="259"/>
            <ac:spMk id="17" creationId="{C0932BC1-E06E-47D3-85C6-6CB26C53063A}"/>
          </ac:spMkLst>
        </pc:spChg>
        <pc:spChg chg="mod">
          <ac:chgData name="Ken Merrihew" userId="bcb7a1e886d99f07" providerId="LiveId" clId="{4F8094B8-1042-4290-A534-519E9F382EE2}" dt="2018-01-19T20:10:39.243" v="5878" actId="20577"/>
          <ac:spMkLst>
            <pc:docMk/>
            <pc:sldMk cId="4226098742" sldId="259"/>
            <ac:spMk id="18" creationId="{9B76DE62-2F66-46CF-BF67-7A61831179AE}"/>
          </ac:spMkLst>
        </pc:spChg>
        <pc:spChg chg="add del">
          <ac:chgData name="Ken Merrihew" userId="bcb7a1e886d99f07" providerId="LiveId" clId="{4F8094B8-1042-4290-A534-519E9F382EE2}" dt="2018-01-19T15:03:54.519" v="1903" actId="20577"/>
          <ac:spMkLst>
            <pc:docMk/>
            <pc:sldMk cId="4226098742" sldId="259"/>
            <ac:spMk id="23" creationId="{31A78CAE-D677-4EB6-9C39-C48B116AA702}"/>
          </ac:spMkLst>
        </pc:spChg>
      </pc:sldChg>
      <pc:sldChg chg="modTransition">
        <pc:chgData name="Ken Merrihew" userId="bcb7a1e886d99f07" providerId="LiveId" clId="{4F8094B8-1042-4290-A534-519E9F382EE2}" dt="2018-01-19T14:49:41.994" v="1648" actId="1038"/>
        <pc:sldMkLst>
          <pc:docMk/>
          <pc:sldMk cId="2288073830" sldId="260"/>
        </pc:sldMkLst>
      </pc:sldChg>
      <pc:sldChg chg="delSp modSp ord modTransition delAnim modAnim">
        <pc:chgData name="Ken Merrihew" userId="bcb7a1e886d99f07" providerId="LiveId" clId="{4F8094B8-1042-4290-A534-519E9F382EE2}" dt="2018-01-19T20:04:24.998" v="5859" actId="1038"/>
        <pc:sldMkLst>
          <pc:docMk/>
          <pc:sldMk cId="2526747441" sldId="261"/>
        </pc:sldMkLst>
        <pc:spChg chg="del">
          <ac:chgData name="Ken Merrihew" userId="bcb7a1e886d99f07" providerId="LiveId" clId="{4F8094B8-1042-4290-A534-519E9F382EE2}" dt="2018-01-19T17:08:24.539" v="3301" actId="478"/>
          <ac:spMkLst>
            <pc:docMk/>
            <pc:sldMk cId="2526747441" sldId="261"/>
            <ac:spMk id="3" creationId="{8431DF99-C6BD-426D-8D83-19EE75FBE02F}"/>
          </ac:spMkLst>
        </pc:spChg>
        <pc:spChg chg="mod">
          <ac:chgData name="Ken Merrihew" userId="bcb7a1e886d99f07" providerId="LiveId" clId="{4F8094B8-1042-4290-A534-519E9F382EE2}" dt="2018-01-19T20:04:24.998" v="5859" actId="1038"/>
          <ac:spMkLst>
            <pc:docMk/>
            <pc:sldMk cId="2526747441" sldId="261"/>
            <ac:spMk id="4" creationId="{3F14F1B8-2E4D-4E24-83B7-03DB5D98DD42}"/>
          </ac:spMkLst>
        </pc:spChg>
        <pc:spChg chg="del">
          <ac:chgData name="Ken Merrihew" userId="bcb7a1e886d99f07" providerId="LiveId" clId="{4F8094B8-1042-4290-A534-519E9F382EE2}" dt="2018-01-19T17:08:24.539" v="3301" actId="478"/>
          <ac:spMkLst>
            <pc:docMk/>
            <pc:sldMk cId="2526747441" sldId="261"/>
            <ac:spMk id="5" creationId="{7003CED0-A177-423C-BE89-2B261E0744C1}"/>
          </ac:spMkLst>
        </pc:spChg>
      </pc:sldChg>
      <pc:sldChg chg="addSp delSp modSp modTransition delAnim modAnim">
        <pc:chgData name="Ken Merrihew" userId="bcb7a1e886d99f07" providerId="LiveId" clId="{4F8094B8-1042-4290-A534-519E9F382EE2}" dt="2018-01-21T04:04:46.332" v="5960" actId="1035"/>
        <pc:sldMkLst>
          <pc:docMk/>
          <pc:sldMk cId="3319612494" sldId="262"/>
        </pc:sldMkLst>
        <pc:spChg chg="mod">
          <ac:chgData name="Ken Merrihew" userId="bcb7a1e886d99f07" providerId="LiveId" clId="{4F8094B8-1042-4290-A534-519E9F382EE2}" dt="2018-01-19T04:43:37.575" v="44" actId="1036"/>
          <ac:spMkLst>
            <pc:docMk/>
            <pc:sldMk cId="3319612494" sldId="262"/>
            <ac:spMk id="3" creationId="{3625A616-A230-499F-B5BC-BBEF6E49E2DC}"/>
          </ac:spMkLst>
        </pc:spChg>
        <pc:spChg chg="mod">
          <ac:chgData name="Ken Merrihew" userId="bcb7a1e886d99f07" providerId="LiveId" clId="{4F8094B8-1042-4290-A534-519E9F382EE2}" dt="2018-01-19T13:23:50.708" v="635" actId="1035"/>
          <ac:spMkLst>
            <pc:docMk/>
            <pc:sldMk cId="3319612494" sldId="262"/>
            <ac:spMk id="4" creationId="{C13F4096-548F-473D-A73F-3F070DE23393}"/>
          </ac:spMkLst>
        </pc:spChg>
        <pc:spChg chg="mod">
          <ac:chgData name="Ken Merrihew" userId="bcb7a1e886d99f07" providerId="LiveId" clId="{4F8094B8-1042-4290-A534-519E9F382EE2}" dt="2018-01-19T15:03:31.477" v="1900" actId="14100"/>
          <ac:spMkLst>
            <pc:docMk/>
            <pc:sldMk cId="3319612494" sldId="262"/>
            <ac:spMk id="7" creationId="{52EE9D6A-8461-4F2F-AFC3-F817FCC4A89E}"/>
          </ac:spMkLst>
        </pc:spChg>
        <pc:spChg chg="mod ord">
          <ac:chgData name="Ken Merrihew" userId="bcb7a1e886d99f07" providerId="LiveId" clId="{4F8094B8-1042-4290-A534-519E9F382EE2}" dt="2018-01-19T13:18:00.233" v="527" actId="166"/>
          <ac:spMkLst>
            <pc:docMk/>
            <pc:sldMk cId="3319612494" sldId="262"/>
            <ac:spMk id="10" creationId="{91BE46A6-AABF-4CE9-9BB8-C07EA3B833D6}"/>
          </ac:spMkLst>
        </pc:spChg>
        <pc:spChg chg="mod">
          <ac:chgData name="Ken Merrihew" userId="bcb7a1e886d99f07" providerId="LiveId" clId="{4F8094B8-1042-4290-A534-519E9F382EE2}" dt="2018-01-19T13:43:50.390" v="1215" actId="20577"/>
          <ac:spMkLst>
            <pc:docMk/>
            <pc:sldMk cId="3319612494" sldId="262"/>
            <ac:spMk id="11" creationId="{CAAA1477-57B8-4D91-8A7E-4EA9A9EE97EB}"/>
          </ac:spMkLst>
        </pc:spChg>
        <pc:spChg chg="del mod">
          <ac:chgData name="Ken Merrihew" userId="bcb7a1e886d99f07" providerId="LiveId" clId="{4F8094B8-1042-4290-A534-519E9F382EE2}" dt="2018-01-19T13:18:29.341" v="529" actId="478"/>
          <ac:spMkLst>
            <pc:docMk/>
            <pc:sldMk cId="3319612494" sldId="262"/>
            <ac:spMk id="12" creationId="{CED51BD0-A9D5-488A-BC48-C188FCF2F60A}"/>
          </ac:spMkLst>
        </pc:spChg>
        <pc:spChg chg="add del mod">
          <ac:chgData name="Ken Merrihew" userId="bcb7a1e886d99f07" providerId="LiveId" clId="{4F8094B8-1042-4290-A534-519E9F382EE2}" dt="2018-01-19T04:50:34.101" v="168" actId="20577"/>
          <ac:spMkLst>
            <pc:docMk/>
            <pc:sldMk cId="3319612494" sldId="262"/>
            <ac:spMk id="14" creationId="{FF5BE940-E59B-4D1E-9E54-73245316A107}"/>
          </ac:spMkLst>
        </pc:spChg>
        <pc:spChg chg="add mod">
          <ac:chgData name="Ken Merrihew" userId="bcb7a1e886d99f07" providerId="LiveId" clId="{4F8094B8-1042-4290-A534-519E9F382EE2}" dt="2018-01-20T23:30:22.912" v="5926" actId="20577"/>
          <ac:spMkLst>
            <pc:docMk/>
            <pc:sldMk cId="3319612494" sldId="262"/>
            <ac:spMk id="15" creationId="{153CA06F-872E-4BD7-B9F3-2C405266EB9F}"/>
          </ac:spMkLst>
        </pc:spChg>
        <pc:spChg chg="del mod">
          <ac:chgData name="Ken Merrihew" userId="bcb7a1e886d99f07" providerId="LiveId" clId="{4F8094B8-1042-4290-A534-519E9F382EE2}" dt="2018-01-19T13:14:27.780" v="514" actId="478"/>
          <ac:spMkLst>
            <pc:docMk/>
            <pc:sldMk cId="3319612494" sldId="262"/>
            <ac:spMk id="16" creationId="{D7B35138-323F-45F5-814B-AA00F4326988}"/>
          </ac:spMkLst>
        </pc:spChg>
        <pc:spChg chg="mod">
          <ac:chgData name="Ken Merrihew" userId="bcb7a1e886d99f07" providerId="LiveId" clId="{4F8094B8-1042-4290-A534-519E9F382EE2}" dt="2018-01-19T04:43:37.575" v="44" actId="1036"/>
          <ac:spMkLst>
            <pc:docMk/>
            <pc:sldMk cId="3319612494" sldId="262"/>
            <ac:spMk id="19" creationId="{7E0D4218-AAE9-4F92-8194-F07B1134E4FF}"/>
          </ac:spMkLst>
        </pc:spChg>
        <pc:spChg chg="mod">
          <ac:chgData name="Ken Merrihew" userId="bcb7a1e886d99f07" providerId="LiveId" clId="{4F8094B8-1042-4290-A534-519E9F382EE2}" dt="2018-01-19T04:43:37.575" v="44" actId="1036"/>
          <ac:spMkLst>
            <pc:docMk/>
            <pc:sldMk cId="3319612494" sldId="262"/>
            <ac:spMk id="23" creationId="{520A3AD6-A2C8-4BCE-A538-1526B718378C}"/>
          </ac:spMkLst>
        </pc:spChg>
        <pc:spChg chg="del mod">
          <ac:chgData name="Ken Merrihew" userId="bcb7a1e886d99f07" providerId="LiveId" clId="{4F8094B8-1042-4290-A534-519E9F382EE2}" dt="2018-01-19T13:14:27.780" v="514" actId="478"/>
          <ac:spMkLst>
            <pc:docMk/>
            <pc:sldMk cId="3319612494" sldId="262"/>
            <ac:spMk id="30" creationId="{860DF249-978F-4BCC-A527-50B4F51DD1E2}"/>
          </ac:spMkLst>
        </pc:spChg>
        <pc:spChg chg="mod ord">
          <ac:chgData name="Ken Merrihew" userId="bcb7a1e886d99f07" providerId="LiveId" clId="{4F8094B8-1042-4290-A534-519E9F382EE2}" dt="2018-01-19T13:30:48.406" v="841" actId="14100"/>
          <ac:spMkLst>
            <pc:docMk/>
            <pc:sldMk cId="3319612494" sldId="262"/>
            <ac:spMk id="34" creationId="{FD1058D8-1CBD-4CA5-9EFE-80C600FD6450}"/>
          </ac:spMkLst>
        </pc:spChg>
        <pc:spChg chg="del">
          <ac:chgData name="Ken Merrihew" userId="bcb7a1e886d99f07" providerId="LiveId" clId="{4F8094B8-1042-4290-A534-519E9F382EE2}" dt="2018-01-19T13:15:49.833" v="516" actId="478"/>
          <ac:spMkLst>
            <pc:docMk/>
            <pc:sldMk cId="3319612494" sldId="262"/>
            <ac:spMk id="35" creationId="{75614A39-1B98-4F54-A4DE-60DC30E99AE8}"/>
          </ac:spMkLst>
        </pc:spChg>
        <pc:spChg chg="del mod">
          <ac:chgData name="Ken Merrihew" userId="bcb7a1e886d99f07" providerId="LiveId" clId="{4F8094B8-1042-4290-A534-519E9F382EE2}" dt="2018-01-19T13:14:27.780" v="514" actId="478"/>
          <ac:spMkLst>
            <pc:docMk/>
            <pc:sldMk cId="3319612494" sldId="262"/>
            <ac:spMk id="36" creationId="{B40DA268-25EB-4B43-B3FF-1D4DDFE0A10C}"/>
          </ac:spMkLst>
        </pc:spChg>
        <pc:spChg chg="del mod">
          <ac:chgData name="Ken Merrihew" userId="bcb7a1e886d99f07" providerId="LiveId" clId="{4F8094B8-1042-4290-A534-519E9F382EE2}" dt="2018-01-19T13:14:27.780" v="514" actId="478"/>
          <ac:spMkLst>
            <pc:docMk/>
            <pc:sldMk cId="3319612494" sldId="262"/>
            <ac:spMk id="37" creationId="{8E5FA9B1-4308-49EA-9115-7664B9B418BB}"/>
          </ac:spMkLst>
        </pc:spChg>
        <pc:spChg chg="mod">
          <ac:chgData name="Ken Merrihew" userId="bcb7a1e886d99f07" providerId="LiveId" clId="{4F8094B8-1042-4290-A534-519E9F382EE2}" dt="2018-01-19T13:16:53.444" v="519" actId="1076"/>
          <ac:spMkLst>
            <pc:docMk/>
            <pc:sldMk cId="3319612494" sldId="262"/>
            <ac:spMk id="38" creationId="{BAD8DAA0-A6DA-48FC-9107-9EF59DB3DFC3}"/>
          </ac:spMkLst>
        </pc:spChg>
        <pc:spChg chg="add mod">
          <ac:chgData name="Ken Merrihew" userId="bcb7a1e886d99f07" providerId="LiveId" clId="{4F8094B8-1042-4290-A534-519E9F382EE2}" dt="2018-01-21T04:04:46.332" v="5960" actId="1035"/>
          <ac:spMkLst>
            <pc:docMk/>
            <pc:sldMk cId="3319612494" sldId="262"/>
            <ac:spMk id="39" creationId="{743D9D0E-4C7E-4B6C-94F4-2F81DD101FA5}"/>
          </ac:spMkLst>
        </pc:spChg>
        <pc:spChg chg="del mod">
          <ac:chgData name="Ken Merrihew" userId="bcb7a1e886d99f07" providerId="LiveId" clId="{4F8094B8-1042-4290-A534-519E9F382EE2}" dt="2018-01-19T13:14:27.780" v="514" actId="478"/>
          <ac:spMkLst>
            <pc:docMk/>
            <pc:sldMk cId="3319612494" sldId="262"/>
            <ac:spMk id="40" creationId="{6F2319F7-009B-4C4D-9AF3-94129F7E970F}"/>
          </ac:spMkLst>
        </pc:spChg>
        <pc:spChg chg="del mod">
          <ac:chgData name="Ken Merrihew" userId="bcb7a1e886d99f07" providerId="LiveId" clId="{4F8094B8-1042-4290-A534-519E9F382EE2}" dt="2018-01-19T13:14:27.780" v="514" actId="478"/>
          <ac:spMkLst>
            <pc:docMk/>
            <pc:sldMk cId="3319612494" sldId="262"/>
            <ac:spMk id="41" creationId="{6A92A197-E105-40BB-B642-D810315BFE29}"/>
          </ac:spMkLst>
        </pc:spChg>
        <pc:spChg chg="add mod">
          <ac:chgData name="Ken Merrihew" userId="bcb7a1e886d99f07" providerId="LiveId" clId="{4F8094B8-1042-4290-A534-519E9F382EE2}" dt="2018-01-19T04:53:55.589" v="371" actId="1076"/>
          <ac:spMkLst>
            <pc:docMk/>
            <pc:sldMk cId="3319612494" sldId="262"/>
            <ac:spMk id="42" creationId="{7F55B552-13BC-4163-9BBD-7C7B15F2E140}"/>
          </ac:spMkLst>
        </pc:spChg>
        <pc:spChg chg="add mod">
          <ac:chgData name="Ken Merrihew" userId="bcb7a1e886d99f07" providerId="LiveId" clId="{4F8094B8-1042-4290-A534-519E9F382EE2}" dt="2018-01-19T04:55:22.774" v="494" actId="1037"/>
          <ac:spMkLst>
            <pc:docMk/>
            <pc:sldMk cId="3319612494" sldId="262"/>
            <ac:spMk id="43" creationId="{6C4F8184-D0CA-4B6C-849D-CEF37C5E1395}"/>
          </ac:spMkLst>
        </pc:spChg>
        <pc:spChg chg="del">
          <ac:chgData name="Ken Merrihew" userId="bcb7a1e886d99f07" providerId="LiveId" clId="{4F8094B8-1042-4290-A534-519E9F382EE2}" dt="2018-01-19T04:55:53.903" v="509" actId="478"/>
          <ac:spMkLst>
            <pc:docMk/>
            <pc:sldMk cId="3319612494" sldId="262"/>
            <ac:spMk id="44" creationId="{5815123D-2F95-435D-843B-CECFE154492B}"/>
          </ac:spMkLst>
        </pc:spChg>
        <pc:spChg chg="add mod">
          <ac:chgData name="Ken Merrihew" userId="bcb7a1e886d99f07" providerId="LiveId" clId="{4F8094B8-1042-4290-A534-519E9F382EE2}" dt="2018-01-20T23:30:02.519" v="5900" actId="20577"/>
          <ac:spMkLst>
            <pc:docMk/>
            <pc:sldMk cId="3319612494" sldId="262"/>
            <ac:spMk id="45" creationId="{4DE848A6-28C7-4F79-81B2-E6C1FCD368BE}"/>
          </ac:spMkLst>
        </pc:spChg>
        <pc:spChg chg="add mod">
          <ac:chgData name="Ken Merrihew" userId="bcb7a1e886d99f07" providerId="LiveId" clId="{4F8094B8-1042-4290-A534-519E9F382EE2}" dt="2018-01-20T23:30:08.030" v="5903" actId="20577"/>
          <ac:spMkLst>
            <pc:docMk/>
            <pc:sldMk cId="3319612494" sldId="262"/>
            <ac:spMk id="47" creationId="{A368A8C1-4348-4A54-B4E6-63276B31EE74}"/>
          </ac:spMkLst>
        </pc:spChg>
        <pc:spChg chg="add mod ord">
          <ac:chgData name="Ken Merrihew" userId="bcb7a1e886d99f07" providerId="LiveId" clId="{4F8094B8-1042-4290-A534-519E9F382EE2}" dt="2018-01-19T13:33:36.384" v="1013" actId="166"/>
          <ac:spMkLst>
            <pc:docMk/>
            <pc:sldMk cId="3319612494" sldId="262"/>
            <ac:spMk id="48" creationId="{5213BCB0-1161-4524-B23A-9E33796A1BDC}"/>
          </ac:spMkLst>
        </pc:spChg>
        <pc:spChg chg="add mod">
          <ac:chgData name="Ken Merrihew" userId="bcb7a1e886d99f07" providerId="LiveId" clId="{4F8094B8-1042-4290-A534-519E9F382EE2}" dt="2018-01-19T13:30:43.684" v="840" actId="20577"/>
          <ac:spMkLst>
            <pc:docMk/>
            <pc:sldMk cId="3319612494" sldId="262"/>
            <ac:spMk id="49" creationId="{DEA1FA2E-573E-412E-933E-35C2BAB1CE65}"/>
          </ac:spMkLst>
        </pc:spChg>
        <pc:spChg chg="add mod ord">
          <ac:chgData name="Ken Merrihew" userId="bcb7a1e886d99f07" providerId="LiveId" clId="{4F8094B8-1042-4290-A534-519E9F382EE2}" dt="2018-01-19T14:42:19.624" v="1637" actId="20577"/>
          <ac:spMkLst>
            <pc:docMk/>
            <pc:sldMk cId="3319612494" sldId="262"/>
            <ac:spMk id="50" creationId="{1C2C1FEA-001F-4C63-A451-B8F9FE35C958}"/>
          </ac:spMkLst>
        </pc:spChg>
        <pc:spChg chg="del mod">
          <ac:chgData name="Ken Merrihew" userId="bcb7a1e886d99f07" providerId="LiveId" clId="{4F8094B8-1042-4290-A534-519E9F382EE2}" dt="2018-01-19T13:14:27.780" v="514" actId="478"/>
          <ac:spMkLst>
            <pc:docMk/>
            <pc:sldMk cId="3319612494" sldId="262"/>
            <ac:spMk id="52" creationId="{AB2AB6BD-DCA3-4B5E-BEDA-DC214437974D}"/>
          </ac:spMkLst>
        </pc:spChg>
        <pc:spChg chg="add mod">
          <ac:chgData name="Ken Merrihew" userId="bcb7a1e886d99f07" providerId="LiveId" clId="{4F8094B8-1042-4290-A534-519E9F382EE2}" dt="2018-01-19T13:38:40.297" v="1199" actId="1038"/>
          <ac:spMkLst>
            <pc:docMk/>
            <pc:sldMk cId="3319612494" sldId="262"/>
            <ac:spMk id="56" creationId="{9639A5F8-CB0A-435A-B619-FDDD759A020E}"/>
          </ac:spMkLst>
        </pc:spChg>
        <pc:spChg chg="add mod">
          <ac:chgData name="Ken Merrihew" userId="bcb7a1e886d99f07" providerId="LiveId" clId="{4F8094B8-1042-4290-A534-519E9F382EE2}" dt="2018-01-20T23:30:18.013" v="5922" actId="1038"/>
          <ac:spMkLst>
            <pc:docMk/>
            <pc:sldMk cId="3319612494" sldId="262"/>
            <ac:spMk id="61" creationId="{10596050-3436-47D8-AC78-BBF503724FF4}"/>
          </ac:spMkLst>
        </pc:spChg>
        <pc:spChg chg="add mod">
          <ac:chgData name="Ken Merrihew" userId="bcb7a1e886d99f07" providerId="LiveId" clId="{4F8094B8-1042-4290-A534-519E9F382EE2}" dt="2018-01-20T23:30:18.013" v="5922" actId="1038"/>
          <ac:spMkLst>
            <pc:docMk/>
            <pc:sldMk cId="3319612494" sldId="262"/>
            <ac:spMk id="62" creationId="{18E6E39A-084C-4C19-979E-423B253FA1C7}"/>
          </ac:spMkLst>
        </pc:spChg>
        <pc:spChg chg="add mod">
          <ac:chgData name="Ken Merrihew" userId="bcb7a1e886d99f07" providerId="LiveId" clId="{4F8094B8-1042-4290-A534-519E9F382EE2}" dt="2018-01-20T23:30:18.013" v="5922" actId="1038"/>
          <ac:spMkLst>
            <pc:docMk/>
            <pc:sldMk cId="3319612494" sldId="262"/>
            <ac:spMk id="63" creationId="{4D533DA3-1CE4-490B-84E8-7A6313A3545D}"/>
          </ac:spMkLst>
        </pc:spChg>
        <pc:spChg chg="del mod">
          <ac:chgData name="Ken Merrihew" userId="bcb7a1e886d99f07" providerId="LiveId" clId="{4F8094B8-1042-4290-A534-519E9F382EE2}" dt="2018-01-19T13:13:48.375" v="510" actId="478"/>
          <ac:spMkLst>
            <pc:docMk/>
            <pc:sldMk cId="3319612494" sldId="262"/>
            <ac:spMk id="3073" creationId="{5EB3DC4D-934C-4B28-92FB-69E4AC1A993C}"/>
          </ac:spMkLst>
        </pc:spChg>
        <pc:spChg chg="mod">
          <ac:chgData name="Ken Merrihew" userId="bcb7a1e886d99f07" providerId="LiveId" clId="{4F8094B8-1042-4290-A534-519E9F382EE2}" dt="2018-01-19T13:16:28.757" v="518" actId="14100"/>
          <ac:spMkLst>
            <pc:docMk/>
            <pc:sldMk cId="3319612494" sldId="262"/>
            <ac:spMk id="3082" creationId="{D62950F4-FA45-4B86-AD52-4662BAFD9D54}"/>
          </ac:spMkLst>
        </pc:spChg>
        <pc:cxnChg chg="mod">
          <ac:chgData name="Ken Merrihew" userId="bcb7a1e886d99f07" providerId="LiveId" clId="{4F8094B8-1042-4290-A534-519E9F382EE2}" dt="2018-01-19T04:43:37.575" v="44" actId="1036"/>
          <ac:cxnSpMkLst>
            <pc:docMk/>
            <pc:sldMk cId="3319612494" sldId="262"/>
            <ac:cxnSpMk id="8" creationId="{69E34F7C-BD4F-4F4C-BCD7-C30A7773F1DB}"/>
          </ac:cxnSpMkLst>
        </pc:cxnChg>
        <pc:cxnChg chg="mod">
          <ac:chgData name="Ken Merrihew" userId="bcb7a1e886d99f07" providerId="LiveId" clId="{4F8094B8-1042-4290-A534-519E9F382EE2}" dt="2018-01-19T04:43:37.575" v="44" actId="1036"/>
          <ac:cxnSpMkLst>
            <pc:docMk/>
            <pc:sldMk cId="3319612494" sldId="262"/>
            <ac:cxnSpMk id="9" creationId="{EEC27E5C-65E8-4ACD-8377-B5EAC7D99117}"/>
          </ac:cxnSpMkLst>
        </pc:cxnChg>
        <pc:cxnChg chg="del mod">
          <ac:chgData name="Ken Merrihew" userId="bcb7a1e886d99f07" providerId="LiveId" clId="{4F8094B8-1042-4290-A534-519E9F382EE2}" dt="2018-01-19T13:13:50.424" v="511" actId="478"/>
          <ac:cxnSpMkLst>
            <pc:docMk/>
            <pc:sldMk cId="3319612494" sldId="262"/>
            <ac:cxnSpMk id="13" creationId="{CF922586-DC51-4A44-8960-BEDAFC109E08}"/>
          </ac:cxnSpMkLst>
        </pc:cxnChg>
        <pc:cxnChg chg="mod">
          <ac:chgData name="Ken Merrihew" userId="bcb7a1e886d99f07" providerId="LiveId" clId="{4F8094B8-1042-4290-A534-519E9F382EE2}" dt="2018-01-19T04:43:37.575" v="44" actId="1036"/>
          <ac:cxnSpMkLst>
            <pc:docMk/>
            <pc:sldMk cId="3319612494" sldId="262"/>
            <ac:cxnSpMk id="18" creationId="{0B539004-17BE-496F-AC06-82390E7C4EF6}"/>
          </ac:cxnSpMkLst>
        </pc:cxnChg>
        <pc:cxnChg chg="mod">
          <ac:chgData name="Ken Merrihew" userId="bcb7a1e886d99f07" providerId="LiveId" clId="{4F8094B8-1042-4290-A534-519E9F382EE2}" dt="2018-01-19T04:43:37.575" v="44" actId="1036"/>
          <ac:cxnSpMkLst>
            <pc:docMk/>
            <pc:sldMk cId="3319612494" sldId="262"/>
            <ac:cxnSpMk id="20" creationId="{7C31F913-E9C2-47E9-9E43-A6C0959D8DF4}"/>
          </ac:cxnSpMkLst>
        </pc:cxnChg>
        <pc:cxnChg chg="add mod">
          <ac:chgData name="Ken Merrihew" userId="bcb7a1e886d99f07" providerId="LiveId" clId="{4F8094B8-1042-4290-A534-519E9F382EE2}" dt="2018-01-19T13:41:52.495" v="1204" actId="14100"/>
          <ac:cxnSpMkLst>
            <pc:docMk/>
            <pc:sldMk cId="3319612494" sldId="262"/>
            <ac:cxnSpMk id="21" creationId="{4085C327-9AE3-42AE-A76A-C87DC3D9E29C}"/>
          </ac:cxnSpMkLst>
        </pc:cxnChg>
        <pc:cxnChg chg="mod">
          <ac:chgData name="Ken Merrihew" userId="bcb7a1e886d99f07" providerId="LiveId" clId="{4F8094B8-1042-4290-A534-519E9F382EE2}" dt="2018-01-19T04:43:37.575" v="44" actId="1036"/>
          <ac:cxnSpMkLst>
            <pc:docMk/>
            <pc:sldMk cId="3319612494" sldId="262"/>
            <ac:cxnSpMk id="22" creationId="{391DF01C-0C1C-49AB-BD51-328455A93B8B}"/>
          </ac:cxnSpMkLst>
        </pc:cxnChg>
        <pc:cxnChg chg="mod">
          <ac:chgData name="Ken Merrihew" userId="bcb7a1e886d99f07" providerId="LiveId" clId="{4F8094B8-1042-4290-A534-519E9F382EE2}" dt="2018-01-19T04:43:37.575" v="44" actId="1036"/>
          <ac:cxnSpMkLst>
            <pc:docMk/>
            <pc:sldMk cId="3319612494" sldId="262"/>
            <ac:cxnSpMk id="24" creationId="{3326F4C6-D428-4F07-9E08-33152926EFD6}"/>
          </ac:cxnSpMkLst>
        </pc:cxnChg>
        <pc:cxnChg chg="del mod">
          <ac:chgData name="Ken Merrihew" userId="bcb7a1e886d99f07" providerId="LiveId" clId="{4F8094B8-1042-4290-A534-519E9F382EE2}" dt="2018-01-19T13:13:55.947" v="512" actId="478"/>
          <ac:cxnSpMkLst>
            <pc:docMk/>
            <pc:sldMk cId="3319612494" sldId="262"/>
            <ac:cxnSpMk id="51" creationId="{FF05487C-D134-4BE8-9575-0DB9E14BFDEE}"/>
          </ac:cxnSpMkLst>
        </pc:cxnChg>
        <pc:cxnChg chg="add mod">
          <ac:chgData name="Ken Merrihew" userId="bcb7a1e886d99f07" providerId="LiveId" clId="{4F8094B8-1042-4290-A534-519E9F382EE2}" dt="2018-01-19T13:38:51.647" v="1200" actId="14100"/>
          <ac:cxnSpMkLst>
            <pc:docMk/>
            <pc:sldMk cId="3319612494" sldId="262"/>
            <ac:cxnSpMk id="55" creationId="{1B153F9E-090A-4F00-8AA1-5DAE6EE636D6}"/>
          </ac:cxnSpMkLst>
        </pc:cxnChg>
        <pc:cxnChg chg="del mod">
          <ac:chgData name="Ken Merrihew" userId="bcb7a1e886d99f07" providerId="LiveId" clId="{4F8094B8-1042-4290-A534-519E9F382EE2}" dt="2018-01-19T13:14:27.780" v="514" actId="478"/>
          <ac:cxnSpMkLst>
            <pc:docMk/>
            <pc:sldMk cId="3319612494" sldId="262"/>
            <ac:cxnSpMk id="3076" creationId="{2E1AEAC1-D9AE-4150-824B-D04E4531B117}"/>
          </ac:cxnSpMkLst>
        </pc:cxnChg>
      </pc:sldChg>
      <pc:sldChg chg="delSp modSp add ord delAnim modAnim">
        <pc:chgData name="Ken Merrihew" userId="bcb7a1e886d99f07" providerId="LiveId" clId="{4F8094B8-1042-4290-A534-519E9F382EE2}" dt="2018-01-19T17:29:10.694" v="3420" actId="1035"/>
        <pc:sldMkLst>
          <pc:docMk/>
          <pc:sldMk cId="1753198030" sldId="263"/>
        </pc:sldMkLst>
        <pc:spChg chg="mod">
          <ac:chgData name="Ken Merrihew" userId="bcb7a1e886d99f07" providerId="LiveId" clId="{4F8094B8-1042-4290-A534-519E9F382EE2}" dt="2018-01-19T17:28:46.334" v="3355" actId="404"/>
          <ac:spMkLst>
            <pc:docMk/>
            <pc:sldMk cId="1753198030" sldId="263"/>
            <ac:spMk id="3" creationId="{8431DF99-C6BD-426D-8D83-19EE75FBE02F}"/>
          </ac:spMkLst>
        </pc:spChg>
        <pc:spChg chg="mod">
          <ac:chgData name="Ken Merrihew" userId="bcb7a1e886d99f07" providerId="LiveId" clId="{4F8094B8-1042-4290-A534-519E9F382EE2}" dt="2018-01-19T17:28:46.334" v="3355" actId="404"/>
          <ac:spMkLst>
            <pc:docMk/>
            <pc:sldMk cId="1753198030" sldId="263"/>
            <ac:spMk id="4" creationId="{3F14F1B8-2E4D-4E24-83B7-03DB5D98DD42}"/>
          </ac:spMkLst>
        </pc:spChg>
        <pc:spChg chg="mod">
          <ac:chgData name="Ken Merrihew" userId="bcb7a1e886d99f07" providerId="LiveId" clId="{4F8094B8-1042-4290-A534-519E9F382EE2}" dt="2018-01-19T17:28:52.644" v="3361" actId="1035"/>
          <ac:spMkLst>
            <pc:docMk/>
            <pc:sldMk cId="1753198030" sldId="263"/>
            <ac:spMk id="6" creationId="{33AF831A-9706-42BD-9BEF-92F57429CCF4}"/>
          </ac:spMkLst>
        </pc:spChg>
        <pc:spChg chg="mod">
          <ac:chgData name="Ken Merrihew" userId="bcb7a1e886d99f07" providerId="LiveId" clId="{4F8094B8-1042-4290-A534-519E9F382EE2}" dt="2018-01-19T17:28:54.904" v="3368" actId="1035"/>
          <ac:spMkLst>
            <pc:docMk/>
            <pc:sldMk cId="1753198030" sldId="263"/>
            <ac:spMk id="7" creationId="{86576442-3A04-4214-8997-8E2460290D19}"/>
          </ac:spMkLst>
        </pc:spChg>
        <pc:spChg chg="mod">
          <ac:chgData name="Ken Merrihew" userId="bcb7a1e886d99f07" providerId="LiveId" clId="{4F8094B8-1042-4290-A534-519E9F382EE2}" dt="2018-01-19T17:28:58.107" v="3378" actId="1035"/>
          <ac:spMkLst>
            <pc:docMk/>
            <pc:sldMk cId="1753198030" sldId="263"/>
            <ac:spMk id="8" creationId="{5AF20150-16B4-4187-AF9F-7F9E257847F8}"/>
          </ac:spMkLst>
        </pc:spChg>
        <pc:spChg chg="mod">
          <ac:chgData name="Ken Merrihew" userId="bcb7a1e886d99f07" providerId="LiveId" clId="{4F8094B8-1042-4290-A534-519E9F382EE2}" dt="2018-01-19T17:29:02.363" v="3393" actId="1035"/>
          <ac:spMkLst>
            <pc:docMk/>
            <pc:sldMk cId="1753198030" sldId="263"/>
            <ac:spMk id="9" creationId="{90862D95-BB94-4FA4-B972-0E1F9C8C63E2}"/>
          </ac:spMkLst>
        </pc:spChg>
        <pc:spChg chg="mod">
          <ac:chgData name="Ken Merrihew" userId="bcb7a1e886d99f07" providerId="LiveId" clId="{4F8094B8-1042-4290-A534-519E9F382EE2}" dt="2018-01-19T17:29:06.901" v="3408" actId="1035"/>
          <ac:spMkLst>
            <pc:docMk/>
            <pc:sldMk cId="1753198030" sldId="263"/>
            <ac:spMk id="10" creationId="{2AFC6BF0-505A-41A1-A6A3-5612CC840CE8}"/>
          </ac:spMkLst>
        </pc:spChg>
        <pc:spChg chg="mod">
          <ac:chgData name="Ken Merrihew" userId="bcb7a1e886d99f07" providerId="LiveId" clId="{4F8094B8-1042-4290-A534-519E9F382EE2}" dt="2018-01-19T17:29:10.694" v="3420" actId="1035"/>
          <ac:spMkLst>
            <pc:docMk/>
            <pc:sldMk cId="1753198030" sldId="263"/>
            <ac:spMk id="11" creationId="{4639D2FF-DFE1-462F-A715-D55C9820A01C}"/>
          </ac:spMkLst>
        </pc:spChg>
        <pc:spChg chg="del">
          <ac:chgData name="Ken Merrihew" userId="bcb7a1e886d99f07" providerId="LiveId" clId="{4F8094B8-1042-4290-A534-519E9F382EE2}" dt="2018-01-19T14:53:36.779" v="1678" actId="478"/>
          <ac:spMkLst>
            <pc:docMk/>
            <pc:sldMk cId="1753198030" sldId="263"/>
            <ac:spMk id="12" creationId="{2246959F-8B40-4887-98EA-32E5E815DC4B}"/>
          </ac:spMkLst>
        </pc:spChg>
        <pc:spChg chg="del">
          <ac:chgData name="Ken Merrihew" userId="bcb7a1e886d99f07" providerId="LiveId" clId="{4F8094B8-1042-4290-A534-519E9F382EE2}" dt="2018-01-19T14:53:36.779" v="1678" actId="478"/>
          <ac:spMkLst>
            <pc:docMk/>
            <pc:sldMk cId="1753198030" sldId="263"/>
            <ac:spMk id="13" creationId="{D2BC5788-3F0C-465C-A712-2094F87BCC81}"/>
          </ac:spMkLst>
        </pc:spChg>
        <pc:spChg chg="del">
          <ac:chgData name="Ken Merrihew" userId="bcb7a1e886d99f07" providerId="LiveId" clId="{4F8094B8-1042-4290-A534-519E9F382EE2}" dt="2018-01-19T14:53:36.779" v="1678" actId="478"/>
          <ac:spMkLst>
            <pc:docMk/>
            <pc:sldMk cId="1753198030" sldId="263"/>
            <ac:spMk id="14" creationId="{D592B6D0-D6A0-4D83-85A1-18A11DC3CEF0}"/>
          </ac:spMkLst>
        </pc:spChg>
        <pc:spChg chg="del">
          <ac:chgData name="Ken Merrihew" userId="bcb7a1e886d99f07" providerId="LiveId" clId="{4F8094B8-1042-4290-A534-519E9F382EE2}" dt="2018-01-19T14:53:36.779" v="1678" actId="478"/>
          <ac:spMkLst>
            <pc:docMk/>
            <pc:sldMk cId="1753198030" sldId="263"/>
            <ac:spMk id="15" creationId="{6CDDC722-37DB-4669-9085-7F46AED8DAB7}"/>
          </ac:spMkLst>
        </pc:spChg>
        <pc:spChg chg="del">
          <ac:chgData name="Ken Merrihew" userId="bcb7a1e886d99f07" providerId="LiveId" clId="{4F8094B8-1042-4290-A534-519E9F382EE2}" dt="2018-01-19T14:53:36.779" v="1678" actId="478"/>
          <ac:spMkLst>
            <pc:docMk/>
            <pc:sldMk cId="1753198030" sldId="263"/>
            <ac:spMk id="16" creationId="{5D64386E-652B-4497-8B19-DFAFB5EC23DB}"/>
          </ac:spMkLst>
        </pc:spChg>
        <pc:spChg chg="del">
          <ac:chgData name="Ken Merrihew" userId="bcb7a1e886d99f07" providerId="LiveId" clId="{4F8094B8-1042-4290-A534-519E9F382EE2}" dt="2018-01-19T14:53:36.779" v="1678" actId="478"/>
          <ac:spMkLst>
            <pc:docMk/>
            <pc:sldMk cId="1753198030" sldId="263"/>
            <ac:spMk id="17" creationId="{C0932BC1-E06E-47D3-85C6-6CB26C53063A}"/>
          </ac:spMkLst>
        </pc:spChg>
        <pc:spChg chg="del">
          <ac:chgData name="Ken Merrihew" userId="bcb7a1e886d99f07" providerId="LiveId" clId="{4F8094B8-1042-4290-A534-519E9F382EE2}" dt="2018-01-19T14:53:36.779" v="1678" actId="478"/>
          <ac:spMkLst>
            <pc:docMk/>
            <pc:sldMk cId="1753198030" sldId="263"/>
            <ac:spMk id="18" creationId="{9B76DE62-2F66-46CF-BF67-7A61831179AE}"/>
          </ac:spMkLst>
        </pc:spChg>
      </pc:sldChg>
      <pc:sldChg chg="addSp modSp add modAnim">
        <pc:chgData name="Ken Merrihew" userId="bcb7a1e886d99f07" providerId="LiveId" clId="{4F8094B8-1042-4290-A534-519E9F382EE2}" dt="2018-01-19T16:34:00.659" v="3295" actId="1038"/>
        <pc:sldMkLst>
          <pc:docMk/>
          <pc:sldMk cId="2744350546" sldId="264"/>
        </pc:sldMkLst>
        <pc:spChg chg="add mod">
          <ac:chgData name="Ken Merrihew" userId="bcb7a1e886d99f07" providerId="LiveId" clId="{4F8094B8-1042-4290-A534-519E9F382EE2}" dt="2018-01-19T16:31:17.854" v="3261" actId="1037"/>
          <ac:spMkLst>
            <pc:docMk/>
            <pc:sldMk cId="2744350546" sldId="264"/>
            <ac:spMk id="2" creationId="{8F7944C8-32F6-4488-A051-AD4A93E4164D}"/>
          </ac:spMkLst>
        </pc:spChg>
        <pc:spChg chg="add mod">
          <ac:chgData name="Ken Merrihew" userId="bcb7a1e886d99f07" providerId="LiveId" clId="{4F8094B8-1042-4290-A534-519E9F382EE2}" dt="2018-01-19T16:31:17.854" v="3261" actId="1037"/>
          <ac:spMkLst>
            <pc:docMk/>
            <pc:sldMk cId="2744350546" sldId="264"/>
            <ac:spMk id="4" creationId="{5BD8BCCE-EA54-4A56-B633-0EF53E475B4D}"/>
          </ac:spMkLst>
        </pc:spChg>
        <pc:spChg chg="add mod">
          <ac:chgData name="Ken Merrihew" userId="bcb7a1e886d99f07" providerId="LiveId" clId="{4F8094B8-1042-4290-A534-519E9F382EE2}" dt="2018-01-19T16:31:17.854" v="3261" actId="1037"/>
          <ac:spMkLst>
            <pc:docMk/>
            <pc:sldMk cId="2744350546" sldId="264"/>
            <ac:spMk id="5" creationId="{C70B59BA-9F34-4B56-BD5E-FFAA403AEA4B}"/>
          </ac:spMkLst>
        </pc:spChg>
        <pc:spChg chg="add mod">
          <ac:chgData name="Ken Merrihew" userId="bcb7a1e886d99f07" providerId="LiveId" clId="{4F8094B8-1042-4290-A534-519E9F382EE2}" dt="2018-01-19T16:32:11.255" v="3276" actId="113"/>
          <ac:spMkLst>
            <pc:docMk/>
            <pc:sldMk cId="2744350546" sldId="264"/>
            <ac:spMk id="6" creationId="{266CA6AE-E33A-47A8-87F4-09076E7C3AAC}"/>
          </ac:spMkLst>
        </pc:spChg>
        <pc:spChg chg="add mod">
          <ac:chgData name="Ken Merrihew" userId="bcb7a1e886d99f07" providerId="LiveId" clId="{4F8094B8-1042-4290-A534-519E9F382EE2}" dt="2018-01-19T16:33:27.764" v="3294" actId="1037"/>
          <ac:spMkLst>
            <pc:docMk/>
            <pc:sldMk cId="2744350546" sldId="264"/>
            <ac:spMk id="7" creationId="{585CDDA7-19D5-4952-BC9F-3194FDB47F68}"/>
          </ac:spMkLst>
        </pc:spChg>
      </pc:sldChg>
      <pc:sldChg chg="addSp delSp modSp add addAnim delAnim modAnim">
        <pc:chgData name="Ken Merrihew" userId="bcb7a1e886d99f07" providerId="LiveId" clId="{4F8094B8-1042-4290-A534-519E9F382EE2}" dt="2018-01-19T17:30:39.455" v="3428" actId="1038"/>
        <pc:sldMkLst>
          <pc:docMk/>
          <pc:sldMk cId="2760121681" sldId="265"/>
        </pc:sldMkLst>
        <pc:spChg chg="del">
          <ac:chgData name="Ken Merrihew" userId="bcb7a1e886d99f07" providerId="LiveId" clId="{4F8094B8-1042-4290-A534-519E9F382EE2}" dt="2018-01-19T15:57:34.647" v="2694" actId="478"/>
          <ac:spMkLst>
            <pc:docMk/>
            <pc:sldMk cId="2760121681" sldId="265"/>
            <ac:spMk id="2" creationId="{072F9945-E0C2-4E34-ABD0-CBB53954EE97}"/>
          </ac:spMkLst>
        </pc:spChg>
        <pc:spChg chg="del">
          <ac:chgData name="Ken Merrihew" userId="bcb7a1e886d99f07" providerId="LiveId" clId="{4F8094B8-1042-4290-A534-519E9F382EE2}" dt="2018-01-19T15:57:34.647" v="2694" actId="478"/>
          <ac:spMkLst>
            <pc:docMk/>
            <pc:sldMk cId="2760121681" sldId="265"/>
            <ac:spMk id="4" creationId="{FB31538B-80B2-40AB-8B27-FC2C4FA37432}"/>
          </ac:spMkLst>
        </pc:spChg>
        <pc:spChg chg="del">
          <ac:chgData name="Ken Merrihew" userId="bcb7a1e886d99f07" providerId="LiveId" clId="{4F8094B8-1042-4290-A534-519E9F382EE2}" dt="2018-01-19T15:57:34.647" v="2694" actId="478"/>
          <ac:spMkLst>
            <pc:docMk/>
            <pc:sldMk cId="2760121681" sldId="265"/>
            <ac:spMk id="10" creationId="{B51F62BD-C388-4159-97F3-E2EB71C78208}"/>
          </ac:spMkLst>
        </pc:spChg>
        <pc:spChg chg="del">
          <ac:chgData name="Ken Merrihew" userId="bcb7a1e886d99f07" providerId="LiveId" clId="{4F8094B8-1042-4290-A534-519E9F382EE2}" dt="2018-01-19T15:57:34.647" v="2694" actId="478"/>
          <ac:spMkLst>
            <pc:docMk/>
            <pc:sldMk cId="2760121681" sldId="265"/>
            <ac:spMk id="12" creationId="{AB9BBE4E-7C3C-4FCA-BA49-45C4876903A4}"/>
          </ac:spMkLst>
        </pc:spChg>
        <pc:spChg chg="del">
          <ac:chgData name="Ken Merrihew" userId="bcb7a1e886d99f07" providerId="LiveId" clId="{4F8094B8-1042-4290-A534-519E9F382EE2}" dt="2018-01-19T15:57:34.647" v="2694" actId="478"/>
          <ac:spMkLst>
            <pc:docMk/>
            <pc:sldMk cId="2760121681" sldId="265"/>
            <ac:spMk id="15" creationId="{519AFA0D-776E-41C2-AB8D-8285E6A32334}"/>
          </ac:spMkLst>
        </pc:spChg>
        <pc:spChg chg="del">
          <ac:chgData name="Ken Merrihew" userId="bcb7a1e886d99f07" providerId="LiveId" clId="{4F8094B8-1042-4290-A534-519E9F382EE2}" dt="2018-01-19T15:57:34.647" v="2694" actId="478"/>
          <ac:spMkLst>
            <pc:docMk/>
            <pc:sldMk cId="2760121681" sldId="265"/>
            <ac:spMk id="18" creationId="{CE486BA1-B388-42E6-888D-FA2592C780D6}"/>
          </ac:spMkLst>
        </pc:spChg>
        <pc:spChg chg="del">
          <ac:chgData name="Ken Merrihew" userId="bcb7a1e886d99f07" providerId="LiveId" clId="{4F8094B8-1042-4290-A534-519E9F382EE2}" dt="2018-01-19T16:06:10.881" v="2962" actId="478"/>
          <ac:spMkLst>
            <pc:docMk/>
            <pc:sldMk cId="2760121681" sldId="265"/>
            <ac:spMk id="20" creationId="{84A82DEC-196F-4746-B76D-AFBAFF10B086}"/>
          </ac:spMkLst>
        </pc:spChg>
        <pc:spChg chg="del">
          <ac:chgData name="Ken Merrihew" userId="bcb7a1e886d99f07" providerId="LiveId" clId="{4F8094B8-1042-4290-A534-519E9F382EE2}" dt="2018-01-19T15:57:34.647" v="2694" actId="478"/>
          <ac:spMkLst>
            <pc:docMk/>
            <pc:sldMk cId="2760121681" sldId="265"/>
            <ac:spMk id="21" creationId="{90D06B42-7DD1-4517-855C-A0A4C5F65175}"/>
          </ac:spMkLst>
        </pc:spChg>
        <pc:spChg chg="del">
          <ac:chgData name="Ken Merrihew" userId="bcb7a1e886d99f07" providerId="LiveId" clId="{4F8094B8-1042-4290-A534-519E9F382EE2}" dt="2018-01-19T15:57:34.647" v="2694" actId="478"/>
          <ac:spMkLst>
            <pc:docMk/>
            <pc:sldMk cId="2760121681" sldId="265"/>
            <ac:spMk id="22" creationId="{1693922E-E41B-4E4C-A643-871685A26C64}"/>
          </ac:spMkLst>
        </pc:spChg>
        <pc:spChg chg="del">
          <ac:chgData name="Ken Merrihew" userId="bcb7a1e886d99f07" providerId="LiveId" clId="{4F8094B8-1042-4290-A534-519E9F382EE2}" dt="2018-01-19T15:57:34.647" v="2694" actId="478"/>
          <ac:spMkLst>
            <pc:docMk/>
            <pc:sldMk cId="2760121681" sldId="265"/>
            <ac:spMk id="23" creationId="{BAFCAAAA-548D-4ABC-B03E-D361A4E857AF}"/>
          </ac:spMkLst>
        </pc:spChg>
        <pc:spChg chg="del">
          <ac:chgData name="Ken Merrihew" userId="bcb7a1e886d99f07" providerId="LiveId" clId="{4F8094B8-1042-4290-A534-519E9F382EE2}" dt="2018-01-19T15:57:34.647" v="2694" actId="478"/>
          <ac:spMkLst>
            <pc:docMk/>
            <pc:sldMk cId="2760121681" sldId="265"/>
            <ac:spMk id="24" creationId="{2825421E-0EE2-4F53-8D41-90EDB8F7FD34}"/>
          </ac:spMkLst>
        </pc:spChg>
        <pc:spChg chg="del">
          <ac:chgData name="Ken Merrihew" userId="bcb7a1e886d99f07" providerId="LiveId" clId="{4F8094B8-1042-4290-A534-519E9F382EE2}" dt="2018-01-19T15:57:34.647" v="2694" actId="478"/>
          <ac:spMkLst>
            <pc:docMk/>
            <pc:sldMk cId="2760121681" sldId="265"/>
            <ac:spMk id="25" creationId="{FD644DF8-3F98-4706-9925-278C6C70E4CD}"/>
          </ac:spMkLst>
        </pc:spChg>
        <pc:spChg chg="del">
          <ac:chgData name="Ken Merrihew" userId="bcb7a1e886d99f07" providerId="LiveId" clId="{4F8094B8-1042-4290-A534-519E9F382EE2}" dt="2018-01-19T15:57:34.647" v="2694" actId="478"/>
          <ac:spMkLst>
            <pc:docMk/>
            <pc:sldMk cId="2760121681" sldId="265"/>
            <ac:spMk id="27" creationId="{EB58BA4D-B198-436B-894D-609D979CD950}"/>
          </ac:spMkLst>
        </pc:spChg>
        <pc:spChg chg="del">
          <ac:chgData name="Ken Merrihew" userId="bcb7a1e886d99f07" providerId="LiveId" clId="{4F8094B8-1042-4290-A534-519E9F382EE2}" dt="2018-01-19T15:57:34.647" v="2694" actId="478"/>
          <ac:spMkLst>
            <pc:docMk/>
            <pc:sldMk cId="2760121681" sldId="265"/>
            <ac:spMk id="28" creationId="{4ECB0897-A3D6-4843-8F12-138420E98F41}"/>
          </ac:spMkLst>
        </pc:spChg>
        <pc:spChg chg="del">
          <ac:chgData name="Ken Merrihew" userId="bcb7a1e886d99f07" providerId="LiveId" clId="{4F8094B8-1042-4290-A534-519E9F382EE2}" dt="2018-01-19T15:57:34.647" v="2694" actId="478"/>
          <ac:spMkLst>
            <pc:docMk/>
            <pc:sldMk cId="2760121681" sldId="265"/>
            <ac:spMk id="29" creationId="{BDFA89D3-504E-4EBC-B6E1-E85FA6BE8E36}"/>
          </ac:spMkLst>
        </pc:spChg>
        <pc:spChg chg="del">
          <ac:chgData name="Ken Merrihew" userId="bcb7a1e886d99f07" providerId="LiveId" clId="{4F8094B8-1042-4290-A534-519E9F382EE2}" dt="2018-01-19T15:57:34.647" v="2694" actId="478"/>
          <ac:spMkLst>
            <pc:docMk/>
            <pc:sldMk cId="2760121681" sldId="265"/>
            <ac:spMk id="30" creationId="{961260A8-0387-46A0-B0D2-9634B280972D}"/>
          </ac:spMkLst>
        </pc:spChg>
        <pc:spChg chg="add del mod">
          <ac:chgData name="Ken Merrihew" userId="bcb7a1e886d99f07" providerId="LiveId" clId="{4F8094B8-1042-4290-A534-519E9F382EE2}" dt="2018-01-19T16:06:17.427" v="2964" actId="478"/>
          <ac:spMkLst>
            <pc:docMk/>
            <pc:sldMk cId="2760121681" sldId="265"/>
            <ac:spMk id="31" creationId="{7D667218-DA03-4C5E-A760-D52C2D7E39C3}"/>
          </ac:spMkLst>
        </pc:spChg>
        <pc:spChg chg="add mod">
          <ac:chgData name="Ken Merrihew" userId="bcb7a1e886d99f07" providerId="LiveId" clId="{4F8094B8-1042-4290-A534-519E9F382EE2}" dt="2018-01-19T16:04:49.870" v="2948" actId="1035"/>
          <ac:spMkLst>
            <pc:docMk/>
            <pc:sldMk cId="2760121681" sldId="265"/>
            <ac:spMk id="32" creationId="{C4576C74-34D9-4A3B-9F05-919BDB9DB88A}"/>
          </ac:spMkLst>
        </pc:spChg>
        <pc:spChg chg="add mod">
          <ac:chgData name="Ken Merrihew" userId="bcb7a1e886d99f07" providerId="LiveId" clId="{4F8094B8-1042-4290-A534-519E9F382EE2}" dt="2018-01-19T16:04:52.614" v="2949" actId="1035"/>
          <ac:spMkLst>
            <pc:docMk/>
            <pc:sldMk cId="2760121681" sldId="265"/>
            <ac:spMk id="33" creationId="{8E6F0CA3-AC6A-4FF6-BCE4-60DC4057A740}"/>
          </ac:spMkLst>
        </pc:spChg>
        <pc:spChg chg="add mod">
          <ac:chgData name="Ken Merrihew" userId="bcb7a1e886d99f07" providerId="LiveId" clId="{4F8094B8-1042-4290-A534-519E9F382EE2}" dt="2018-01-19T16:04:54.764" v="2957" actId="1035"/>
          <ac:spMkLst>
            <pc:docMk/>
            <pc:sldMk cId="2760121681" sldId="265"/>
            <ac:spMk id="34" creationId="{3572D8B6-FF70-4209-947B-2C7B47ECAFBA}"/>
          </ac:spMkLst>
        </pc:spChg>
        <pc:spChg chg="add">
          <ac:chgData name="Ken Merrihew" userId="bcb7a1e886d99f07" providerId="LiveId" clId="{4F8094B8-1042-4290-A534-519E9F382EE2}" dt="2018-01-19T16:23:41.377" v="2971" actId="1038"/>
          <ac:spMkLst>
            <pc:docMk/>
            <pc:sldMk cId="2760121681" sldId="265"/>
            <ac:spMk id="35" creationId="{B0E7CCC2-C3F0-4043-B082-DC5E4B670C6B}"/>
          </ac:spMkLst>
        </pc:spChg>
        <pc:cxnChg chg="del">
          <ac:chgData name="Ken Merrihew" userId="bcb7a1e886d99f07" providerId="LiveId" clId="{4F8094B8-1042-4290-A534-519E9F382EE2}" dt="2018-01-19T15:57:34.647" v="2694" actId="478"/>
          <ac:cxnSpMkLst>
            <pc:docMk/>
            <pc:sldMk cId="2760121681" sldId="265"/>
            <ac:cxnSpMk id="8" creationId="{B4FA1CA7-26A2-463F-A4C1-825E17FB73F5}"/>
          </ac:cxnSpMkLst>
        </pc:cxnChg>
        <pc:cxnChg chg="del">
          <ac:chgData name="Ken Merrihew" userId="bcb7a1e886d99f07" providerId="LiveId" clId="{4F8094B8-1042-4290-A534-519E9F382EE2}" dt="2018-01-19T15:57:34.647" v="2694" actId="478"/>
          <ac:cxnSpMkLst>
            <pc:docMk/>
            <pc:sldMk cId="2760121681" sldId="265"/>
            <ac:cxnSpMk id="9" creationId="{1DA6191D-BC36-4111-88E7-44E1E886EE5B}"/>
          </ac:cxnSpMkLst>
        </pc:cxnChg>
        <pc:cxnChg chg="del">
          <ac:chgData name="Ken Merrihew" userId="bcb7a1e886d99f07" providerId="LiveId" clId="{4F8094B8-1042-4290-A534-519E9F382EE2}" dt="2018-01-19T15:57:34.647" v="2694" actId="478"/>
          <ac:cxnSpMkLst>
            <pc:docMk/>
            <pc:sldMk cId="2760121681" sldId="265"/>
            <ac:cxnSpMk id="11" creationId="{E46B7B31-B160-45F8-B012-4ECAB42538A9}"/>
          </ac:cxnSpMkLst>
        </pc:cxnChg>
        <pc:cxnChg chg="del">
          <ac:chgData name="Ken Merrihew" userId="bcb7a1e886d99f07" providerId="LiveId" clId="{4F8094B8-1042-4290-A534-519E9F382EE2}" dt="2018-01-19T15:57:34.647" v="2694" actId="478"/>
          <ac:cxnSpMkLst>
            <pc:docMk/>
            <pc:sldMk cId="2760121681" sldId="265"/>
            <ac:cxnSpMk id="13" creationId="{E74229C6-E220-4D53-81EA-82B78EE433F7}"/>
          </ac:cxnSpMkLst>
        </pc:cxnChg>
        <pc:cxnChg chg="del">
          <ac:chgData name="Ken Merrihew" userId="bcb7a1e886d99f07" providerId="LiveId" clId="{4F8094B8-1042-4290-A534-519E9F382EE2}" dt="2018-01-19T15:57:34.647" v="2694" actId="478"/>
          <ac:cxnSpMkLst>
            <pc:docMk/>
            <pc:sldMk cId="2760121681" sldId="265"/>
            <ac:cxnSpMk id="14" creationId="{61126651-F07A-44B2-B2FF-B695ECF98512}"/>
          </ac:cxnSpMkLst>
        </pc:cxnChg>
        <pc:cxnChg chg="del">
          <ac:chgData name="Ken Merrihew" userId="bcb7a1e886d99f07" providerId="LiveId" clId="{4F8094B8-1042-4290-A534-519E9F382EE2}" dt="2018-01-19T15:57:34.647" v="2694" actId="478"/>
          <ac:cxnSpMkLst>
            <pc:docMk/>
            <pc:sldMk cId="2760121681" sldId="265"/>
            <ac:cxnSpMk id="16" creationId="{771FE121-99C6-41BF-8163-72105698FA69}"/>
          </ac:cxnSpMkLst>
        </pc:cxnChg>
        <pc:cxnChg chg="del">
          <ac:chgData name="Ken Merrihew" userId="bcb7a1e886d99f07" providerId="LiveId" clId="{4F8094B8-1042-4290-A534-519E9F382EE2}" dt="2018-01-19T15:57:34.647" v="2694" actId="478"/>
          <ac:cxnSpMkLst>
            <pc:docMk/>
            <pc:sldMk cId="2760121681" sldId="265"/>
            <ac:cxnSpMk id="17" creationId="{A78AEC1F-ECEC-4F37-8CB8-9A63B3CF3938}"/>
          </ac:cxnSpMkLst>
        </pc:cxnChg>
        <pc:cxnChg chg="del">
          <ac:chgData name="Ken Merrihew" userId="bcb7a1e886d99f07" providerId="LiveId" clId="{4F8094B8-1042-4290-A534-519E9F382EE2}" dt="2018-01-19T15:57:34.647" v="2694" actId="478"/>
          <ac:cxnSpMkLst>
            <pc:docMk/>
            <pc:sldMk cId="2760121681" sldId="265"/>
            <ac:cxnSpMk id="19" creationId="{D4AF8A58-0F89-4573-B45D-1EA8BDBD8EB9}"/>
          </ac:cxnSpMkLst>
        </pc:cxnChg>
      </pc:sldChg>
      <pc:sldChg chg="delSp modSp add ord delAnim">
        <pc:chgData name="Ken Merrihew" userId="bcb7a1e886d99f07" providerId="LiveId" clId="{4F8094B8-1042-4290-A534-519E9F382EE2}" dt="2018-01-19T18:45:39.080" v="4784" actId="1038"/>
        <pc:sldMkLst>
          <pc:docMk/>
          <pc:sldMk cId="1699270901" sldId="267"/>
        </pc:sldMkLst>
        <pc:spChg chg="del">
          <ac:chgData name="Ken Merrihew" userId="bcb7a1e886d99f07" providerId="LiveId" clId="{4F8094B8-1042-4290-A534-519E9F382EE2}" dt="2018-01-19T17:36:12.609" v="3437" actId="478"/>
          <ac:spMkLst>
            <pc:docMk/>
            <pc:sldMk cId="1699270901" sldId="267"/>
            <ac:spMk id="3" creationId="{8431DF99-C6BD-426D-8D83-19EE75FBE02F}"/>
          </ac:spMkLst>
        </pc:spChg>
        <pc:spChg chg="mod">
          <ac:chgData name="Ken Merrihew" userId="bcb7a1e886d99f07" providerId="LiveId" clId="{4F8094B8-1042-4290-A534-519E9F382EE2}" dt="2018-01-19T17:36:52.517" v="3445" actId="1038"/>
          <ac:spMkLst>
            <pc:docMk/>
            <pc:sldMk cId="1699270901" sldId="267"/>
            <ac:spMk id="4" creationId="{3F14F1B8-2E4D-4E24-83B7-03DB5D98DD42}"/>
          </ac:spMkLst>
        </pc:spChg>
        <pc:spChg chg="del">
          <ac:chgData name="Ken Merrihew" userId="bcb7a1e886d99f07" providerId="LiveId" clId="{4F8094B8-1042-4290-A534-519E9F382EE2}" dt="2018-01-19T17:36:11.664" v="3436" actId="478"/>
          <ac:spMkLst>
            <pc:docMk/>
            <pc:sldMk cId="1699270901" sldId="267"/>
            <ac:spMk id="5" creationId="{7003CED0-A177-423C-BE89-2B261E0744C1}"/>
          </ac:spMkLst>
        </pc:spChg>
      </pc:sldChg>
      <pc:sldChg chg="add ord">
        <pc:chgData name="Ken Merrihew" userId="bcb7a1e886d99f07" providerId="LiveId" clId="{4F8094B8-1042-4290-A534-519E9F382EE2}" dt="2018-01-19T18:45:45.520" v="4785" actId="1038"/>
        <pc:sldMkLst>
          <pc:docMk/>
          <pc:sldMk cId="2079694344" sldId="268"/>
        </pc:sldMkLst>
      </pc:sldChg>
      <pc:sldChg chg="add ord">
        <pc:chgData name="Ken Merrihew" userId="bcb7a1e886d99f07" providerId="LiveId" clId="{4F8094B8-1042-4290-A534-519E9F382EE2}" dt="2018-01-19T17:08:19.493" v="3300" actId="1038"/>
        <pc:sldMkLst>
          <pc:docMk/>
          <pc:sldMk cId="2944911373" sldId="269"/>
        </pc:sldMkLst>
      </pc:sldChg>
      <pc:sldChg chg="addSp delSp modSp add delAnim modAnim">
        <pc:chgData name="Ken Merrihew" userId="bcb7a1e886d99f07" providerId="LiveId" clId="{4F8094B8-1042-4290-A534-519E9F382EE2}" dt="2018-01-19T20:21:54.785" v="5893" actId="1038"/>
        <pc:sldMkLst>
          <pc:docMk/>
          <pc:sldMk cId="1829419416" sldId="270"/>
        </pc:sldMkLst>
        <pc:spChg chg="mod">
          <ac:chgData name="Ken Merrihew" userId="bcb7a1e886d99f07" providerId="LiveId" clId="{4F8094B8-1042-4290-A534-519E9F382EE2}" dt="2018-01-19T18:42:43.723" v="4778" actId="1035"/>
          <ac:spMkLst>
            <pc:docMk/>
            <pc:sldMk cId="1829419416" sldId="270"/>
            <ac:spMk id="3" creationId="{8431DF99-C6BD-426D-8D83-19EE75FBE02F}"/>
          </ac:spMkLst>
        </pc:spChg>
        <pc:spChg chg="mod ord">
          <ac:chgData name="Ken Merrihew" userId="bcb7a1e886d99f07" providerId="LiveId" clId="{4F8094B8-1042-4290-A534-519E9F382EE2}" dt="2018-01-19T20:21:37.254" v="5891" actId="1038"/>
          <ac:spMkLst>
            <pc:docMk/>
            <pc:sldMk cId="1829419416" sldId="270"/>
            <ac:spMk id="4" creationId="{3F14F1B8-2E4D-4E24-83B7-03DB5D98DD42}"/>
          </ac:spMkLst>
        </pc:spChg>
        <pc:spChg chg="mod">
          <ac:chgData name="Ken Merrihew" userId="bcb7a1e886d99f07" providerId="LiveId" clId="{4F8094B8-1042-4290-A534-519E9F382EE2}" dt="2018-01-19T18:41:58.598" v="4704" actId="1036"/>
          <ac:spMkLst>
            <pc:docMk/>
            <pc:sldMk cId="1829419416" sldId="270"/>
            <ac:spMk id="5" creationId="{7003CED0-A177-423C-BE89-2B261E0744C1}"/>
          </ac:spMkLst>
        </pc:spChg>
        <pc:spChg chg="add del mod ord">
          <ac:chgData name="Ken Merrihew" userId="bcb7a1e886d99f07" providerId="LiveId" clId="{4F8094B8-1042-4290-A534-519E9F382EE2}" dt="2018-01-19T18:38:23.785" v="4344" actId="478"/>
          <ac:spMkLst>
            <pc:docMk/>
            <pc:sldMk cId="1829419416" sldId="270"/>
            <ac:spMk id="6" creationId="{7431355A-280B-4907-A45A-A7086BAC43AF}"/>
          </ac:spMkLst>
        </pc:spChg>
        <pc:spChg chg="add mod">
          <ac:chgData name="Ken Merrihew" userId="bcb7a1e886d99f07" providerId="LiveId" clId="{4F8094B8-1042-4290-A534-519E9F382EE2}" dt="2018-01-19T18:42:46.628" v="4780" actId="20577"/>
          <ac:spMkLst>
            <pc:docMk/>
            <pc:sldMk cId="1829419416" sldId="270"/>
            <ac:spMk id="7" creationId="{026EF0D7-CEB4-4A3B-8D15-F406018DE077}"/>
          </ac:spMkLst>
        </pc:spChg>
        <pc:spChg chg="add mod">
          <ac:chgData name="Ken Merrihew" userId="bcb7a1e886d99f07" providerId="LiveId" clId="{4F8094B8-1042-4290-A534-519E9F382EE2}" dt="2018-01-19T18:42:27.057" v="4749" actId="14100"/>
          <ac:spMkLst>
            <pc:docMk/>
            <pc:sldMk cId="1829419416" sldId="270"/>
            <ac:spMk id="8" creationId="{65812720-81EE-403A-A191-8178D14437EF}"/>
          </ac:spMkLst>
        </pc:spChg>
        <pc:spChg chg="add mod">
          <ac:chgData name="Ken Merrihew" userId="bcb7a1e886d99f07" providerId="LiveId" clId="{4F8094B8-1042-4290-A534-519E9F382EE2}" dt="2018-01-19T18:42:33.873" v="4750" actId="14100"/>
          <ac:spMkLst>
            <pc:docMk/>
            <pc:sldMk cId="1829419416" sldId="270"/>
            <ac:spMk id="9" creationId="{08DF27A4-D543-4D33-B8F2-45E859B67B61}"/>
          </ac:spMkLst>
        </pc:spChg>
      </pc:sldChg>
      <pc:sldChg chg="add">
        <pc:chgData name="Ken Merrihew" userId="bcb7a1e886d99f07" providerId="LiveId" clId="{4F8094B8-1042-4290-A534-519E9F382EE2}" dt="2018-01-19T17:36:08.495" v="3435" actId="1038"/>
        <pc:sldMkLst>
          <pc:docMk/>
          <pc:sldMk cId="3025217900" sldId="271"/>
        </pc:sldMkLst>
      </pc:sldChg>
      <pc:sldChg chg="addSp delSp modSp add delAnim modAnim">
        <pc:chgData name="Ken Merrihew" userId="bcb7a1e886d99f07" providerId="LiveId" clId="{4F8094B8-1042-4290-A534-519E9F382EE2}" dt="2018-01-19T20:19:10.864" v="5890" actId="1038"/>
        <pc:sldMkLst>
          <pc:docMk/>
          <pc:sldMk cId="2642920946" sldId="272"/>
        </pc:sldMkLst>
        <pc:spChg chg="add del">
          <ac:chgData name="Ken Merrihew" userId="bcb7a1e886d99f07" providerId="LiveId" clId="{4F8094B8-1042-4290-A534-519E9F382EE2}" dt="2018-01-19T17:41:58.118" v="3449" actId="1038"/>
          <ac:spMkLst>
            <pc:docMk/>
            <pc:sldMk cId="2642920946" sldId="272"/>
            <ac:spMk id="2" creationId="{6828AB32-79DD-418C-9A2C-1EFD74889324}"/>
          </ac:spMkLst>
        </pc:spChg>
        <pc:spChg chg="del">
          <ac:chgData name="Ken Merrihew" userId="bcb7a1e886d99f07" providerId="LiveId" clId="{4F8094B8-1042-4290-A534-519E9F382EE2}" dt="2018-01-19T17:41:54.302" v="3447" actId="478"/>
          <ac:spMkLst>
            <pc:docMk/>
            <pc:sldMk cId="2642920946" sldId="272"/>
            <ac:spMk id="4" creationId="{3F14F1B8-2E4D-4E24-83B7-03DB5D98DD42}"/>
          </ac:spMkLst>
        </pc:spChg>
        <pc:spChg chg="add mod ord topLvl">
          <ac:chgData name="Ken Merrihew" userId="bcb7a1e886d99f07" providerId="LiveId" clId="{4F8094B8-1042-4290-A534-519E9F382EE2}" dt="2018-01-19T18:02:23.335" v="4117" actId="167"/>
          <ac:spMkLst>
            <pc:docMk/>
            <pc:sldMk cId="2642920946" sldId="272"/>
            <ac:spMk id="5" creationId="{7BC63076-00A0-495E-A31D-5FA11B5AA864}"/>
          </ac:spMkLst>
        </pc:spChg>
        <pc:spChg chg="add del">
          <ac:chgData name="Ken Merrihew" userId="bcb7a1e886d99f07" providerId="LiveId" clId="{4F8094B8-1042-4290-A534-519E9F382EE2}" dt="2018-01-19T17:43:20.646" v="3451" actId="478"/>
          <ac:spMkLst>
            <pc:docMk/>
            <pc:sldMk cId="2642920946" sldId="272"/>
            <ac:spMk id="6" creationId="{0EA5027C-51E1-489B-B905-62C9E36FCBF3}"/>
          </ac:spMkLst>
        </pc:spChg>
        <pc:spChg chg="add del">
          <ac:chgData name="Ken Merrihew" userId="bcb7a1e886d99f07" providerId="LiveId" clId="{4F8094B8-1042-4290-A534-519E9F382EE2}" dt="2018-01-19T17:43:25.043" v="3452" actId="478"/>
          <ac:spMkLst>
            <pc:docMk/>
            <pc:sldMk cId="2642920946" sldId="272"/>
            <ac:spMk id="7" creationId="{F5355721-9CC0-4287-BEC2-78119FCDADC6}"/>
          </ac:spMkLst>
        </pc:spChg>
        <pc:spChg chg="add mod topLvl">
          <ac:chgData name="Ken Merrihew" userId="bcb7a1e886d99f07" providerId="LiveId" clId="{4F8094B8-1042-4290-A534-519E9F382EE2}" dt="2018-01-19T17:49:14.201" v="3630" actId="1035"/>
          <ac:spMkLst>
            <pc:docMk/>
            <pc:sldMk cId="2642920946" sldId="272"/>
            <ac:spMk id="10" creationId="{AC7A95BE-6479-493A-BBB0-E87424E5BC01}"/>
          </ac:spMkLst>
        </pc:spChg>
        <pc:spChg chg="add mod topLvl">
          <ac:chgData name="Ken Merrihew" userId="bcb7a1e886d99f07" providerId="LiveId" clId="{4F8094B8-1042-4290-A534-519E9F382EE2}" dt="2018-01-19T17:49:14.201" v="3630" actId="1035"/>
          <ac:spMkLst>
            <pc:docMk/>
            <pc:sldMk cId="2642920946" sldId="272"/>
            <ac:spMk id="12" creationId="{5BDC4EC5-8104-40FE-B49C-08016BEE61D1}"/>
          </ac:spMkLst>
        </pc:spChg>
        <pc:spChg chg="add mod topLvl">
          <ac:chgData name="Ken Merrihew" userId="bcb7a1e886d99f07" providerId="LiveId" clId="{4F8094B8-1042-4290-A534-519E9F382EE2}" dt="2018-01-19T17:49:14.201" v="3630" actId="1035"/>
          <ac:spMkLst>
            <pc:docMk/>
            <pc:sldMk cId="2642920946" sldId="272"/>
            <ac:spMk id="15" creationId="{4CBADD3C-44E1-4A2F-B6B5-51CE6E94D450}"/>
          </ac:spMkLst>
        </pc:spChg>
        <pc:spChg chg="add mod topLvl">
          <ac:chgData name="Ken Merrihew" userId="bcb7a1e886d99f07" providerId="LiveId" clId="{4F8094B8-1042-4290-A534-519E9F382EE2}" dt="2018-01-19T17:49:14.201" v="3630" actId="1035"/>
          <ac:spMkLst>
            <pc:docMk/>
            <pc:sldMk cId="2642920946" sldId="272"/>
            <ac:spMk id="18" creationId="{0AD03E9D-BD7E-460E-B8E5-3A8E3081B929}"/>
          </ac:spMkLst>
        </pc:spChg>
        <pc:spChg chg="add mod topLvl">
          <ac:chgData name="Ken Merrihew" userId="bcb7a1e886d99f07" providerId="LiveId" clId="{4F8094B8-1042-4290-A534-519E9F382EE2}" dt="2018-01-19T17:49:14.201" v="3630" actId="1035"/>
          <ac:spMkLst>
            <pc:docMk/>
            <pc:sldMk cId="2642920946" sldId="272"/>
            <ac:spMk id="21" creationId="{13171E23-A840-4CAF-8CC0-7B340A8F4132}"/>
          </ac:spMkLst>
        </pc:spChg>
        <pc:spChg chg="add mod">
          <ac:chgData name="Ken Merrihew" userId="bcb7a1e886d99f07" providerId="LiveId" clId="{4F8094B8-1042-4290-A534-519E9F382EE2}" dt="2018-01-19T17:56:27.025" v="3903" actId="20577"/>
          <ac:spMkLst>
            <pc:docMk/>
            <pc:sldMk cId="2642920946" sldId="272"/>
            <ac:spMk id="24" creationId="{321EA02D-1944-464E-8E6F-4585C167D139}"/>
          </ac:spMkLst>
        </pc:spChg>
        <pc:spChg chg="add mod">
          <ac:chgData name="Ken Merrihew" userId="bcb7a1e886d99f07" providerId="LiveId" clId="{4F8094B8-1042-4290-A534-519E9F382EE2}" dt="2018-01-19T17:56:17.002" v="3901" actId="14100"/>
          <ac:spMkLst>
            <pc:docMk/>
            <pc:sldMk cId="2642920946" sldId="272"/>
            <ac:spMk id="25" creationId="{94E03E46-3881-46DE-8F33-67897C2ACA54}"/>
          </ac:spMkLst>
        </pc:spChg>
        <pc:spChg chg="add mod">
          <ac:chgData name="Ken Merrihew" userId="bcb7a1e886d99f07" providerId="LiveId" clId="{4F8094B8-1042-4290-A534-519E9F382EE2}" dt="2018-01-19T18:03:33.343" v="4146" actId="14100"/>
          <ac:spMkLst>
            <pc:docMk/>
            <pc:sldMk cId="2642920946" sldId="272"/>
            <ac:spMk id="34" creationId="{6C1E3B6B-5CDA-45E6-81EA-6F37C34A6788}"/>
          </ac:spMkLst>
        </pc:spChg>
        <pc:spChg chg="add mod">
          <ac:chgData name="Ken Merrihew" userId="bcb7a1e886d99f07" providerId="LiveId" clId="{4F8094B8-1042-4290-A534-519E9F382EE2}" dt="2018-01-19T17:59:24.561" v="4024" actId="20577"/>
          <ac:spMkLst>
            <pc:docMk/>
            <pc:sldMk cId="2642920946" sldId="272"/>
            <ac:spMk id="38" creationId="{73B7BC03-3AA9-49E1-85B7-0E67F5487722}"/>
          </ac:spMkLst>
        </pc:spChg>
        <pc:spChg chg="add mod">
          <ac:chgData name="Ken Merrihew" userId="bcb7a1e886d99f07" providerId="LiveId" clId="{4F8094B8-1042-4290-A534-519E9F382EE2}" dt="2018-01-19T18:01:07.018" v="4110" actId="14100"/>
          <ac:spMkLst>
            <pc:docMk/>
            <pc:sldMk cId="2642920946" sldId="272"/>
            <ac:spMk id="41" creationId="{8EC8949E-B4CB-4751-BCC3-1C3B5E4A9F04}"/>
          </ac:spMkLst>
        </pc:spChg>
        <pc:spChg chg="add mod ord">
          <ac:chgData name="Ken Merrihew" userId="bcb7a1e886d99f07" providerId="LiveId" clId="{4F8094B8-1042-4290-A534-519E9F382EE2}" dt="2018-01-19T18:03:44.949" v="4147" actId="14100"/>
          <ac:spMkLst>
            <pc:docMk/>
            <pc:sldMk cId="2642920946" sldId="272"/>
            <ac:spMk id="45" creationId="{1D05B298-2181-4136-8E3D-38F2AD5F3F65}"/>
          </ac:spMkLst>
        </pc:spChg>
        <pc:spChg chg="add mod">
          <ac:chgData name="Ken Merrihew" userId="bcb7a1e886d99f07" providerId="LiveId" clId="{4F8094B8-1042-4290-A534-519E9F382EE2}" dt="2018-01-19T18:05:09.015" v="4179" actId="1035"/>
          <ac:spMkLst>
            <pc:docMk/>
            <pc:sldMk cId="2642920946" sldId="272"/>
            <ac:spMk id="3080" creationId="{AC3AC8C9-FC3C-481F-9451-B1A353FF2501}"/>
          </ac:spMkLst>
        </pc:spChg>
        <pc:grpChg chg="add del mod">
          <ac:chgData name="Ken Merrihew" userId="bcb7a1e886d99f07" providerId="LiveId" clId="{4F8094B8-1042-4290-A534-519E9F382EE2}" dt="2018-01-19T17:48:13.477" v="3598" actId="165"/>
          <ac:grpSpMkLst>
            <pc:docMk/>
            <pc:sldMk cId="2642920946" sldId="272"/>
            <ac:grpSpMk id="3" creationId="{874C1C04-4340-43F2-8F90-0768F14FD954}"/>
          </ac:grpSpMkLst>
        </pc:grpChg>
        <pc:cxnChg chg="add mod topLvl">
          <ac:chgData name="Ken Merrihew" userId="bcb7a1e886d99f07" providerId="LiveId" clId="{4F8094B8-1042-4290-A534-519E9F382EE2}" dt="2018-01-19T17:49:14.201" v="3630" actId="1035"/>
          <ac:cxnSpMkLst>
            <pc:docMk/>
            <pc:sldMk cId="2642920946" sldId="272"/>
            <ac:cxnSpMk id="8" creationId="{8E2617FE-D1D1-4B71-9930-FB8A9DADA8A1}"/>
          </ac:cxnSpMkLst>
        </pc:cxnChg>
        <pc:cxnChg chg="add mod topLvl">
          <ac:chgData name="Ken Merrihew" userId="bcb7a1e886d99f07" providerId="LiveId" clId="{4F8094B8-1042-4290-A534-519E9F382EE2}" dt="2018-01-19T17:49:14.201" v="3630" actId="1035"/>
          <ac:cxnSpMkLst>
            <pc:docMk/>
            <pc:sldMk cId="2642920946" sldId="272"/>
            <ac:cxnSpMk id="9" creationId="{BF66CEDC-CA80-42F8-8273-0E90DAFE3E30}"/>
          </ac:cxnSpMkLst>
        </pc:cxnChg>
        <pc:cxnChg chg="add mod topLvl">
          <ac:chgData name="Ken Merrihew" userId="bcb7a1e886d99f07" providerId="LiveId" clId="{4F8094B8-1042-4290-A534-519E9F382EE2}" dt="2018-01-19T17:49:14.201" v="3630" actId="1035"/>
          <ac:cxnSpMkLst>
            <pc:docMk/>
            <pc:sldMk cId="2642920946" sldId="272"/>
            <ac:cxnSpMk id="11" creationId="{E42C50A4-5EC7-4D91-B25F-5EBC5C11FC08}"/>
          </ac:cxnSpMkLst>
        </pc:cxnChg>
        <pc:cxnChg chg="add mod topLvl">
          <ac:chgData name="Ken Merrihew" userId="bcb7a1e886d99f07" providerId="LiveId" clId="{4F8094B8-1042-4290-A534-519E9F382EE2}" dt="2018-01-19T17:49:14.201" v="3630" actId="1035"/>
          <ac:cxnSpMkLst>
            <pc:docMk/>
            <pc:sldMk cId="2642920946" sldId="272"/>
            <ac:cxnSpMk id="13" creationId="{8553EB75-24D2-47D8-9CC2-81270CD90D17}"/>
          </ac:cxnSpMkLst>
        </pc:cxnChg>
        <pc:cxnChg chg="add mod topLvl">
          <ac:chgData name="Ken Merrihew" userId="bcb7a1e886d99f07" providerId="LiveId" clId="{4F8094B8-1042-4290-A534-519E9F382EE2}" dt="2018-01-19T17:49:14.201" v="3630" actId="1035"/>
          <ac:cxnSpMkLst>
            <pc:docMk/>
            <pc:sldMk cId="2642920946" sldId="272"/>
            <ac:cxnSpMk id="14" creationId="{223ED11A-61CC-425F-830E-DB1EECEC3194}"/>
          </ac:cxnSpMkLst>
        </pc:cxnChg>
        <pc:cxnChg chg="add mod topLvl">
          <ac:chgData name="Ken Merrihew" userId="bcb7a1e886d99f07" providerId="LiveId" clId="{4F8094B8-1042-4290-A534-519E9F382EE2}" dt="2018-01-19T17:49:14.201" v="3630" actId="1035"/>
          <ac:cxnSpMkLst>
            <pc:docMk/>
            <pc:sldMk cId="2642920946" sldId="272"/>
            <ac:cxnSpMk id="16" creationId="{53306268-FA4E-4D06-A702-73F1FBBE5437}"/>
          </ac:cxnSpMkLst>
        </pc:cxnChg>
        <pc:cxnChg chg="add mod topLvl">
          <ac:chgData name="Ken Merrihew" userId="bcb7a1e886d99f07" providerId="LiveId" clId="{4F8094B8-1042-4290-A534-519E9F382EE2}" dt="2018-01-19T17:49:14.201" v="3630" actId="1035"/>
          <ac:cxnSpMkLst>
            <pc:docMk/>
            <pc:sldMk cId="2642920946" sldId="272"/>
            <ac:cxnSpMk id="17" creationId="{972582E3-9566-402A-A4DC-FA0925C76BE6}"/>
          </ac:cxnSpMkLst>
        </pc:cxnChg>
        <pc:cxnChg chg="add mod topLvl">
          <ac:chgData name="Ken Merrihew" userId="bcb7a1e886d99f07" providerId="LiveId" clId="{4F8094B8-1042-4290-A534-519E9F382EE2}" dt="2018-01-19T17:49:14.201" v="3630" actId="1035"/>
          <ac:cxnSpMkLst>
            <pc:docMk/>
            <pc:sldMk cId="2642920946" sldId="272"/>
            <ac:cxnSpMk id="19" creationId="{E6674067-5FFE-4A41-9CD9-8A02A815EC7C}"/>
          </ac:cxnSpMkLst>
        </pc:cxnChg>
        <pc:cxnChg chg="add mod topLvl">
          <ac:chgData name="Ken Merrihew" userId="bcb7a1e886d99f07" providerId="LiveId" clId="{4F8094B8-1042-4290-A534-519E9F382EE2}" dt="2018-01-19T17:49:14.201" v="3630" actId="1035"/>
          <ac:cxnSpMkLst>
            <pc:docMk/>
            <pc:sldMk cId="2642920946" sldId="272"/>
            <ac:cxnSpMk id="20" creationId="{4A7AB855-B7AD-4E84-AE1F-F88F01EB292C}"/>
          </ac:cxnSpMkLst>
        </pc:cxnChg>
        <pc:cxnChg chg="add mod topLvl">
          <ac:chgData name="Ken Merrihew" userId="bcb7a1e886d99f07" providerId="LiveId" clId="{4F8094B8-1042-4290-A534-519E9F382EE2}" dt="2018-01-19T17:49:14.201" v="3630" actId="1035"/>
          <ac:cxnSpMkLst>
            <pc:docMk/>
            <pc:sldMk cId="2642920946" sldId="272"/>
            <ac:cxnSpMk id="22" creationId="{6F06DCF9-3DAA-4C10-A7EC-38F971ACD73C}"/>
          </ac:cxnSpMkLst>
        </pc:cxnChg>
        <pc:cxnChg chg="add mod">
          <ac:chgData name="Ken Merrihew" userId="bcb7a1e886d99f07" providerId="LiveId" clId="{4F8094B8-1042-4290-A534-519E9F382EE2}" dt="2018-01-19T17:56:04.321" v="3899" actId="1038"/>
          <ac:cxnSpMkLst>
            <pc:docMk/>
            <pc:sldMk cId="2642920946" sldId="272"/>
            <ac:cxnSpMk id="26" creationId="{54AFFF1B-AF3F-40B7-8DB2-111C568EA57F}"/>
          </ac:cxnSpMkLst>
        </pc:cxnChg>
        <pc:cxnChg chg="add mod">
          <ac:chgData name="Ken Merrihew" userId="bcb7a1e886d99f07" providerId="LiveId" clId="{4F8094B8-1042-4290-A534-519E9F382EE2}" dt="2018-01-19T17:54:13.301" v="3792" actId="14100"/>
          <ac:cxnSpMkLst>
            <pc:docMk/>
            <pc:sldMk cId="2642920946" sldId="272"/>
            <ac:cxnSpMk id="28" creationId="{A7C36C7B-F088-41A3-B6DA-1A167341D676}"/>
          </ac:cxnSpMkLst>
        </pc:cxnChg>
        <pc:cxnChg chg="add mod">
          <ac:chgData name="Ken Merrihew" userId="bcb7a1e886d99f07" providerId="LiveId" clId="{4F8094B8-1042-4290-A534-519E9F382EE2}" dt="2018-01-19T18:03:33.343" v="4146" actId="14100"/>
          <ac:cxnSpMkLst>
            <pc:docMk/>
            <pc:sldMk cId="2642920946" sldId="272"/>
            <ac:cxnSpMk id="35" creationId="{2A7C293A-DFF1-49F5-BFFE-5BFF8CCB3C51}"/>
          </ac:cxnSpMkLst>
        </pc:cxnChg>
        <pc:cxnChg chg="add mod">
          <ac:chgData name="Ken Merrihew" userId="bcb7a1e886d99f07" providerId="LiveId" clId="{4F8094B8-1042-4290-A534-519E9F382EE2}" dt="2018-01-19T17:59:19.935" v="4022" actId="14100"/>
          <ac:cxnSpMkLst>
            <pc:docMk/>
            <pc:sldMk cId="2642920946" sldId="272"/>
            <ac:cxnSpMk id="39" creationId="{86364AD1-DB2B-406E-91E3-1072EA20830B}"/>
          </ac:cxnSpMkLst>
        </pc:cxnChg>
        <pc:cxnChg chg="add mod">
          <ac:chgData name="Ken Merrihew" userId="bcb7a1e886d99f07" providerId="LiveId" clId="{4F8094B8-1042-4290-A534-519E9F382EE2}" dt="2018-01-19T18:01:07.018" v="4110" actId="14100"/>
          <ac:cxnSpMkLst>
            <pc:docMk/>
            <pc:sldMk cId="2642920946" sldId="272"/>
            <ac:cxnSpMk id="42" creationId="{6B10EFC5-8C59-4836-BE14-BA086B395026}"/>
          </ac:cxnSpMkLst>
        </pc:cxnChg>
      </pc:sldChg>
      <pc:sldChg chg="modSp add">
        <pc:chgData name="Ken Merrihew" userId="bcb7a1e886d99f07" providerId="LiveId" clId="{4F8094B8-1042-4290-A534-519E9F382EE2}" dt="2018-01-19T18:58:20.967" v="4807" actId="114"/>
        <pc:sldMkLst>
          <pc:docMk/>
          <pc:sldMk cId="2761560291" sldId="273"/>
        </pc:sldMkLst>
        <pc:spChg chg="mod">
          <ac:chgData name="Ken Merrihew" userId="bcb7a1e886d99f07" providerId="LiveId" clId="{4F8094B8-1042-4290-A534-519E9F382EE2}" dt="2018-01-19T18:58:20.967" v="4807" actId="114"/>
          <ac:spMkLst>
            <pc:docMk/>
            <pc:sldMk cId="2761560291" sldId="273"/>
            <ac:spMk id="4" creationId="{3F14F1B8-2E4D-4E24-83B7-03DB5D98DD42}"/>
          </ac:spMkLst>
        </pc:spChg>
      </pc:sldChg>
      <pc:sldChg chg="add">
        <pc:chgData name="Ken Merrihew" userId="bcb7a1e886d99f07" providerId="LiveId" clId="{4F8094B8-1042-4290-A534-519E9F382EE2}" dt="2018-01-19T18:55:32.865" v="4786" actId="1038"/>
        <pc:sldMkLst>
          <pc:docMk/>
          <pc:sldMk cId="48786087" sldId="274"/>
        </pc:sldMkLst>
      </pc:sldChg>
      <pc:sldChg chg="addSp modSp add modAnim">
        <pc:chgData name="Ken Merrihew" userId="bcb7a1e886d99f07" providerId="LiveId" clId="{4F8094B8-1042-4290-A534-519E9F382EE2}" dt="2018-01-19T19:54:47.139" v="5460" actId="1038"/>
        <pc:sldMkLst>
          <pc:docMk/>
          <pc:sldMk cId="3078765021" sldId="275"/>
        </pc:sldMkLst>
        <pc:spChg chg="mod">
          <ac:chgData name="Ken Merrihew" userId="bcb7a1e886d99f07" providerId="LiveId" clId="{4F8094B8-1042-4290-A534-519E9F382EE2}" dt="2018-01-19T19:49:54.441" v="5023" actId="404"/>
          <ac:spMkLst>
            <pc:docMk/>
            <pc:sldMk cId="3078765021" sldId="275"/>
            <ac:spMk id="4" creationId="{3F14F1B8-2E4D-4E24-83B7-03DB5D98DD42}"/>
          </ac:spMkLst>
        </pc:spChg>
        <pc:spChg chg="add mod">
          <ac:chgData name="Ken Merrihew" userId="bcb7a1e886d99f07" providerId="LiveId" clId="{4F8094B8-1042-4290-A534-519E9F382EE2}" dt="2018-01-19T19:50:01.149" v="5044" actId="1035"/>
          <ac:spMkLst>
            <pc:docMk/>
            <pc:sldMk cId="3078765021" sldId="275"/>
            <ac:spMk id="5" creationId="{75EA124A-983F-45B6-AEAE-19F47AD8491C}"/>
          </ac:spMkLst>
        </pc:spChg>
        <pc:spChg chg="add mod">
          <ac:chgData name="Ken Merrihew" userId="bcb7a1e886d99f07" providerId="LiveId" clId="{4F8094B8-1042-4290-A534-519E9F382EE2}" dt="2018-01-19T19:50:26.834" v="5133" actId="20577"/>
          <ac:spMkLst>
            <pc:docMk/>
            <pc:sldMk cId="3078765021" sldId="275"/>
            <ac:spMk id="6" creationId="{23CDC1B6-A720-45BA-8264-D4BCE7425195}"/>
          </ac:spMkLst>
        </pc:spChg>
        <pc:spChg chg="add mod">
          <ac:chgData name="Ken Merrihew" userId="bcb7a1e886d99f07" providerId="LiveId" clId="{4F8094B8-1042-4290-A534-519E9F382EE2}" dt="2018-01-19T19:50:49.854" v="5190" actId="1035"/>
          <ac:spMkLst>
            <pc:docMk/>
            <pc:sldMk cId="3078765021" sldId="275"/>
            <ac:spMk id="7" creationId="{65775817-0539-40C0-99A9-261A67EC8E92}"/>
          </ac:spMkLst>
        </pc:spChg>
        <pc:spChg chg="add mod">
          <ac:chgData name="Ken Merrihew" userId="bcb7a1e886d99f07" providerId="LiveId" clId="{4F8094B8-1042-4290-A534-519E9F382EE2}" dt="2018-01-19T19:52:50.925" v="5343" actId="20577"/>
          <ac:spMkLst>
            <pc:docMk/>
            <pc:sldMk cId="3078765021" sldId="275"/>
            <ac:spMk id="8" creationId="{E90174B1-49D0-47C1-9CFB-EDD368B3C3A1}"/>
          </ac:spMkLst>
        </pc:spChg>
        <pc:spChg chg="add mod">
          <ac:chgData name="Ken Merrihew" userId="bcb7a1e886d99f07" providerId="LiveId" clId="{4F8094B8-1042-4290-A534-519E9F382EE2}" dt="2018-01-19T19:53:14.981" v="5451" actId="20577"/>
          <ac:spMkLst>
            <pc:docMk/>
            <pc:sldMk cId="3078765021" sldId="275"/>
            <ac:spMk id="9" creationId="{B0D0A6F9-1414-47FF-BB8C-79FC4AEC1EEA}"/>
          </ac:spMkLst>
        </pc:spChg>
      </pc:sldChg>
      <pc:sldChg chg="add">
        <pc:chgData name="Ken Merrihew" userId="bcb7a1e886d99f07" providerId="LiveId" clId="{4F8094B8-1042-4290-A534-519E9F382EE2}" dt="2018-01-19T19:48:22.520" v="4850" actId="1038"/>
        <pc:sldMkLst>
          <pc:docMk/>
          <pc:sldMk cId="1033735873" sldId="276"/>
        </pc:sldMkLst>
      </pc:sldChg>
      <pc:sldChg chg="modSp add modAnim">
        <pc:chgData name="Ken Merrihew" userId="bcb7a1e886d99f07" providerId="LiveId" clId="{4F8094B8-1042-4290-A534-519E9F382EE2}" dt="2018-01-19T19:58:05.421" v="5645" actId="20577"/>
        <pc:sldMkLst>
          <pc:docMk/>
          <pc:sldMk cId="116022799" sldId="277"/>
        </pc:sldMkLst>
        <pc:spChg chg="mod">
          <ac:chgData name="Ken Merrihew" userId="bcb7a1e886d99f07" providerId="LiveId" clId="{4F8094B8-1042-4290-A534-519E9F382EE2}" dt="2018-01-19T19:55:56.087" v="5467" actId="403"/>
          <ac:spMkLst>
            <pc:docMk/>
            <pc:sldMk cId="116022799" sldId="277"/>
            <ac:spMk id="4" creationId="{3F14F1B8-2E4D-4E24-83B7-03DB5D98DD42}"/>
          </ac:spMkLst>
        </pc:spChg>
        <pc:spChg chg="mod">
          <ac:chgData name="Ken Merrihew" userId="bcb7a1e886d99f07" providerId="LiveId" clId="{4F8094B8-1042-4290-A534-519E9F382EE2}" dt="2018-01-19T19:56:14.764" v="5470" actId="255"/>
          <ac:spMkLst>
            <pc:docMk/>
            <pc:sldMk cId="116022799" sldId="277"/>
            <ac:spMk id="5" creationId="{75EA124A-983F-45B6-AEAE-19F47AD8491C}"/>
          </ac:spMkLst>
        </pc:spChg>
        <pc:spChg chg="mod">
          <ac:chgData name="Ken Merrihew" userId="bcb7a1e886d99f07" providerId="LiveId" clId="{4F8094B8-1042-4290-A534-519E9F382EE2}" dt="2018-01-19T19:57:02.971" v="5533" actId="403"/>
          <ac:spMkLst>
            <pc:docMk/>
            <pc:sldMk cId="116022799" sldId="277"/>
            <ac:spMk id="6" creationId="{23CDC1B6-A720-45BA-8264-D4BCE7425195}"/>
          </ac:spMkLst>
        </pc:spChg>
        <pc:spChg chg="mod">
          <ac:chgData name="Ken Merrihew" userId="bcb7a1e886d99f07" providerId="LiveId" clId="{4F8094B8-1042-4290-A534-519E9F382EE2}" dt="2018-01-19T19:57:27.376" v="5560" actId="1076"/>
          <ac:spMkLst>
            <pc:docMk/>
            <pc:sldMk cId="116022799" sldId="277"/>
            <ac:spMk id="7" creationId="{65775817-0539-40C0-99A9-261A67EC8E92}"/>
          </ac:spMkLst>
        </pc:spChg>
        <pc:spChg chg="mod">
          <ac:chgData name="Ken Merrihew" userId="bcb7a1e886d99f07" providerId="LiveId" clId="{4F8094B8-1042-4290-A534-519E9F382EE2}" dt="2018-01-19T19:57:45.017" v="5567" actId="2711"/>
          <ac:spMkLst>
            <pc:docMk/>
            <pc:sldMk cId="116022799" sldId="277"/>
            <ac:spMk id="8" creationId="{E90174B1-49D0-47C1-9CFB-EDD368B3C3A1}"/>
          </ac:spMkLst>
        </pc:spChg>
        <pc:spChg chg="mod">
          <ac:chgData name="Ken Merrihew" userId="bcb7a1e886d99f07" providerId="LiveId" clId="{4F8094B8-1042-4290-A534-519E9F382EE2}" dt="2018-01-19T19:58:05.421" v="5645" actId="20577"/>
          <ac:spMkLst>
            <pc:docMk/>
            <pc:sldMk cId="116022799" sldId="277"/>
            <ac:spMk id="9" creationId="{B0D0A6F9-1414-47FF-BB8C-79FC4AEC1EEA}"/>
          </ac:spMkLst>
        </pc:spChg>
      </pc:sldChg>
      <pc:sldChg chg="modSp add">
        <pc:chgData name="Ken Merrihew" userId="bcb7a1e886d99f07" providerId="LiveId" clId="{4F8094B8-1042-4290-A534-519E9F382EE2}" dt="2018-01-19T20:00:14.534" v="5837" actId="1036"/>
        <pc:sldMkLst>
          <pc:docMk/>
          <pc:sldMk cId="2490848197" sldId="278"/>
        </pc:sldMkLst>
        <pc:spChg chg="mod">
          <ac:chgData name="Ken Merrihew" userId="bcb7a1e886d99f07" providerId="LiveId" clId="{4F8094B8-1042-4290-A534-519E9F382EE2}" dt="2018-01-19T19:58:46.780" v="5652" actId="2711"/>
          <ac:spMkLst>
            <pc:docMk/>
            <pc:sldMk cId="2490848197" sldId="278"/>
            <ac:spMk id="4" creationId="{3F14F1B8-2E4D-4E24-83B7-03DB5D98DD42}"/>
          </ac:spMkLst>
        </pc:spChg>
        <pc:spChg chg="mod">
          <ac:chgData name="Ken Merrihew" userId="bcb7a1e886d99f07" providerId="LiveId" clId="{4F8094B8-1042-4290-A534-519E9F382EE2}" dt="2018-01-19T19:58:53.133" v="5683" actId="1036"/>
          <ac:spMkLst>
            <pc:docMk/>
            <pc:sldMk cId="2490848197" sldId="278"/>
            <ac:spMk id="5" creationId="{75EA124A-983F-45B6-AEAE-19F47AD8491C}"/>
          </ac:spMkLst>
        </pc:spChg>
        <pc:spChg chg="mod">
          <ac:chgData name="Ken Merrihew" userId="bcb7a1e886d99f07" providerId="LiveId" clId="{4F8094B8-1042-4290-A534-519E9F382EE2}" dt="2018-01-19T19:59:24.471" v="5726" actId="2711"/>
          <ac:spMkLst>
            <pc:docMk/>
            <pc:sldMk cId="2490848197" sldId="278"/>
            <ac:spMk id="6" creationId="{23CDC1B6-A720-45BA-8264-D4BCE7425195}"/>
          </ac:spMkLst>
        </pc:spChg>
        <pc:spChg chg="mod">
          <ac:chgData name="Ken Merrihew" userId="bcb7a1e886d99f07" providerId="LiveId" clId="{4F8094B8-1042-4290-A534-519E9F382EE2}" dt="2018-01-19T19:59:28.124" v="5752" actId="1035"/>
          <ac:spMkLst>
            <pc:docMk/>
            <pc:sldMk cId="2490848197" sldId="278"/>
            <ac:spMk id="7" creationId="{65775817-0539-40C0-99A9-261A67EC8E92}"/>
          </ac:spMkLst>
        </pc:spChg>
        <pc:spChg chg="mod">
          <ac:chgData name="Ken Merrihew" userId="bcb7a1e886d99f07" providerId="LiveId" clId="{4F8094B8-1042-4290-A534-519E9F382EE2}" dt="2018-01-19T20:00:14.534" v="5837" actId="1036"/>
          <ac:spMkLst>
            <pc:docMk/>
            <pc:sldMk cId="2490848197" sldId="278"/>
            <ac:spMk id="8" creationId="{E90174B1-49D0-47C1-9CFB-EDD368B3C3A1}"/>
          </ac:spMkLst>
        </pc:spChg>
        <pc:spChg chg="mod">
          <ac:chgData name="Ken Merrihew" userId="bcb7a1e886d99f07" providerId="LiveId" clId="{4F8094B8-1042-4290-A534-519E9F382EE2}" dt="2018-01-19T19:59:58.097" v="5794" actId="20577"/>
          <ac:spMkLst>
            <pc:docMk/>
            <pc:sldMk cId="2490848197" sldId="278"/>
            <ac:spMk id="9" creationId="{B0D0A6F9-1414-47FF-BB8C-79FC4AEC1EEA}"/>
          </ac:spMkLst>
        </pc:spChg>
      </pc:sldChg>
      <pc:sldChg chg="modSp add">
        <pc:chgData name="Ken Merrihew" userId="bcb7a1e886d99f07" providerId="LiveId" clId="{4F8094B8-1042-4290-A534-519E9F382EE2}" dt="2018-01-19T20:06:28.830" v="5876" actId="20577"/>
        <pc:sldMkLst>
          <pc:docMk/>
          <pc:sldMk cId="2035351674" sldId="279"/>
        </pc:sldMkLst>
        <pc:spChg chg="mod">
          <ac:chgData name="Ken Merrihew" userId="bcb7a1e886d99f07" providerId="LiveId" clId="{4F8094B8-1042-4290-A534-519E9F382EE2}" dt="2018-01-19T20:06:28.830" v="5876" actId="20577"/>
          <ac:spMkLst>
            <pc:docMk/>
            <pc:sldMk cId="2035351674" sldId="279"/>
            <ac:spMk id="4" creationId="{3F14F1B8-2E4D-4E24-83B7-03DB5D98DD42}"/>
          </ac:spMkLst>
        </pc:spChg>
      </pc:sldChg>
      <pc:sldChg chg="add">
        <pc:chgData name="Ken Merrihew" userId="bcb7a1e886d99f07" providerId="LiveId" clId="{4F8094B8-1042-4290-A534-519E9F382EE2}" dt="2018-01-19T20:02:20.583" v="5838" actId="1038"/>
        <pc:sldMkLst>
          <pc:docMk/>
          <pc:sldMk cId="944423131" sldId="280"/>
        </pc:sldMkLst>
      </pc:sldChg>
      <pc:sldChg chg="modSp add modAnim">
        <pc:chgData name="Ken Merrihew" userId="bcb7a1e886d99f07" providerId="LiveId" clId="{4F8094B8-1042-4290-A534-519E9F382EE2}" dt="2018-01-19T20:04:52.091" v="5865" actId="20577"/>
        <pc:sldMkLst>
          <pc:docMk/>
          <pc:sldMk cId="812372922" sldId="281"/>
        </pc:sldMkLst>
        <pc:spChg chg="mod">
          <ac:chgData name="Ken Merrihew" userId="bcb7a1e886d99f07" providerId="LiveId" clId="{4F8094B8-1042-4290-A534-519E9F382EE2}" dt="2018-01-19T20:04:52.091" v="5865" actId="20577"/>
          <ac:spMkLst>
            <pc:docMk/>
            <pc:sldMk cId="812372922" sldId="281"/>
            <ac:spMk id="4" creationId="{3F14F1B8-2E4D-4E24-83B7-03DB5D98DD42}"/>
          </ac:spMkLst>
        </pc:spChg>
      </pc:sldChg>
      <pc:sldChg chg="modSp add">
        <pc:chgData name="Ken Merrihew" userId="bcb7a1e886d99f07" providerId="LiveId" clId="{4F8094B8-1042-4290-A534-519E9F382EE2}" dt="2018-01-19T20:05:05.520" v="5869" actId="2711"/>
        <pc:sldMkLst>
          <pc:docMk/>
          <pc:sldMk cId="842227538" sldId="282"/>
        </pc:sldMkLst>
        <pc:spChg chg="mod">
          <ac:chgData name="Ken Merrihew" userId="bcb7a1e886d99f07" providerId="LiveId" clId="{4F8094B8-1042-4290-A534-519E9F382EE2}" dt="2018-01-19T20:05:05.520" v="5869" actId="2711"/>
          <ac:spMkLst>
            <pc:docMk/>
            <pc:sldMk cId="842227538" sldId="282"/>
            <ac:spMk id="4" creationId="{3F14F1B8-2E4D-4E24-83B7-03DB5D98DD42}"/>
          </ac:spMkLst>
        </pc:spChg>
      </pc:sldChg>
      <pc:sldMasterChg chg="modTransition modSldLayout">
        <pc:chgData name="Ken Merrihew" userId="bcb7a1e886d99f07" providerId="LiveId" clId="{4F8094B8-1042-4290-A534-519E9F382EE2}" dt="2018-01-19T14:49:41.994" v="1648" actId="1038"/>
        <pc:sldMasterMkLst>
          <pc:docMk/>
          <pc:sldMasterMk cId="0" sldId="2147483660"/>
        </pc:sldMasterMkLst>
        <pc:sldLayoutChg chg="modTransition">
          <pc:chgData name="Ken Merrihew" userId="bcb7a1e886d99f07" providerId="LiveId" clId="{4F8094B8-1042-4290-A534-519E9F382EE2}" dt="2018-01-19T14:49:41.994" v="1648" actId="1038"/>
          <pc:sldLayoutMkLst>
            <pc:docMk/>
            <pc:sldMasterMk cId="0" sldId="2147483660"/>
            <pc:sldLayoutMk cId="4261193633" sldId="2147483661"/>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3082099821" sldId="2147483662"/>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3423131746" sldId="2147483663"/>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989805620" sldId="2147483664"/>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597539469" sldId="2147483665"/>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2862033176" sldId="2147483666"/>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1088384268" sldId="2147483667"/>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2076864105" sldId="2147483668"/>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1053288983" sldId="2147483669"/>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4278537820" sldId="2147483670"/>
          </pc:sldLayoutMkLst>
        </pc:sldLayoutChg>
        <pc:sldLayoutChg chg="modTransition">
          <pc:chgData name="Ken Merrihew" userId="bcb7a1e886d99f07" providerId="LiveId" clId="{4F8094B8-1042-4290-A534-519E9F382EE2}" dt="2018-01-19T14:49:41.994" v="1648" actId="1038"/>
          <pc:sldLayoutMkLst>
            <pc:docMk/>
            <pc:sldMasterMk cId="0" sldId="2147483660"/>
            <pc:sldLayoutMk cId="2778080118"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DA22167-E116-40A2-8A48-D31B11229880}"/>
              </a:ext>
            </a:extLst>
          </p:cNvPr>
          <p:cNvSpPr>
            <a:spLocks noGrp="1"/>
          </p:cNvSpPr>
          <p:nvPr>
            <p:ph type="dt" sz="half" idx="10"/>
          </p:nvPr>
        </p:nvSpPr>
        <p:spPr/>
        <p:txBody>
          <a:bodyPr/>
          <a:lstStyle>
            <a:lvl1pPr>
              <a:defRPr/>
            </a:lvl1pPr>
          </a:lstStyle>
          <a:p>
            <a:pPr>
              <a:defRPr/>
            </a:pPr>
            <a:fld id="{B0BC7575-57DC-4361-AA44-3401644D621F}" type="datetimeFigureOut">
              <a:rPr lang="en-US"/>
              <a:pPr>
                <a:defRPr/>
              </a:pPr>
              <a:t>1/20/2018</a:t>
            </a:fld>
            <a:endParaRPr lang="en-US"/>
          </a:p>
        </p:txBody>
      </p:sp>
      <p:sp>
        <p:nvSpPr>
          <p:cNvPr id="5" name="Footer Placeholder 4">
            <a:extLst>
              <a:ext uri="{FF2B5EF4-FFF2-40B4-BE49-F238E27FC236}">
                <a16:creationId xmlns:a16="http://schemas.microsoft.com/office/drawing/2014/main" id="{5539DC0A-42A0-45BB-89CD-A2E604C5A4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83BFFE-F91F-4B22-8B6B-183FDAA87A26}"/>
              </a:ext>
            </a:extLst>
          </p:cNvPr>
          <p:cNvSpPr>
            <a:spLocks noGrp="1"/>
          </p:cNvSpPr>
          <p:nvPr>
            <p:ph type="sldNum" sz="quarter" idx="12"/>
          </p:nvPr>
        </p:nvSpPr>
        <p:spPr/>
        <p:txBody>
          <a:bodyPr/>
          <a:lstStyle>
            <a:lvl1pPr>
              <a:defRPr/>
            </a:lvl1pPr>
          </a:lstStyle>
          <a:p>
            <a:pPr>
              <a:defRPr/>
            </a:pPr>
            <a:fld id="{7D576075-14A5-481F-9367-FEB07DF525C4}" type="slidenum">
              <a:rPr lang="en-US"/>
              <a:pPr>
                <a:defRPr/>
              </a:pPr>
              <a:t>‹#›</a:t>
            </a:fld>
            <a:endParaRPr lang="en-US"/>
          </a:p>
        </p:txBody>
      </p:sp>
    </p:spTree>
    <p:extLst>
      <p:ext uri="{BB962C8B-B14F-4D97-AF65-F5344CB8AC3E}">
        <p14:creationId xmlns:p14="http://schemas.microsoft.com/office/powerpoint/2010/main" val="42611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A5A85B-E98F-477A-A3FB-E1A0666CC134}"/>
              </a:ext>
            </a:extLst>
          </p:cNvPr>
          <p:cNvSpPr>
            <a:spLocks noGrp="1"/>
          </p:cNvSpPr>
          <p:nvPr>
            <p:ph type="dt" sz="half" idx="10"/>
          </p:nvPr>
        </p:nvSpPr>
        <p:spPr/>
        <p:txBody>
          <a:bodyPr/>
          <a:lstStyle>
            <a:lvl1pPr>
              <a:defRPr/>
            </a:lvl1pPr>
          </a:lstStyle>
          <a:p>
            <a:pPr>
              <a:defRPr/>
            </a:pPr>
            <a:fld id="{E0C71146-1FB6-408D-B631-3DA4AB4D572F}" type="datetimeFigureOut">
              <a:rPr lang="en-US"/>
              <a:pPr>
                <a:defRPr/>
              </a:pPr>
              <a:t>1/20/2018</a:t>
            </a:fld>
            <a:endParaRPr lang="en-US"/>
          </a:p>
        </p:txBody>
      </p:sp>
      <p:sp>
        <p:nvSpPr>
          <p:cNvPr id="5" name="Footer Placeholder 4">
            <a:extLst>
              <a:ext uri="{FF2B5EF4-FFF2-40B4-BE49-F238E27FC236}">
                <a16:creationId xmlns:a16="http://schemas.microsoft.com/office/drawing/2014/main" id="{416BD1AA-6838-4FFD-A92A-97FA853786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5B2B76-EC0F-4B00-9503-109AE243CD59}"/>
              </a:ext>
            </a:extLst>
          </p:cNvPr>
          <p:cNvSpPr>
            <a:spLocks noGrp="1"/>
          </p:cNvSpPr>
          <p:nvPr>
            <p:ph type="sldNum" sz="quarter" idx="12"/>
          </p:nvPr>
        </p:nvSpPr>
        <p:spPr/>
        <p:txBody>
          <a:bodyPr/>
          <a:lstStyle>
            <a:lvl1pPr>
              <a:defRPr/>
            </a:lvl1pPr>
          </a:lstStyle>
          <a:p>
            <a:pPr>
              <a:defRPr/>
            </a:pPr>
            <a:fld id="{EFACF67E-81B9-4B65-A4EA-D13FD45FEF6E}" type="slidenum">
              <a:rPr lang="en-US"/>
              <a:pPr>
                <a:defRPr/>
              </a:pPr>
              <a:t>‹#›</a:t>
            </a:fld>
            <a:endParaRPr lang="en-US"/>
          </a:p>
        </p:txBody>
      </p:sp>
    </p:spTree>
    <p:extLst>
      <p:ext uri="{BB962C8B-B14F-4D97-AF65-F5344CB8AC3E}">
        <p14:creationId xmlns:p14="http://schemas.microsoft.com/office/powerpoint/2010/main" val="42785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DBE83F-E007-44E6-9482-D5FA3AA4F711}"/>
              </a:ext>
            </a:extLst>
          </p:cNvPr>
          <p:cNvSpPr>
            <a:spLocks noGrp="1"/>
          </p:cNvSpPr>
          <p:nvPr>
            <p:ph type="dt" sz="half" idx="10"/>
          </p:nvPr>
        </p:nvSpPr>
        <p:spPr/>
        <p:txBody>
          <a:bodyPr/>
          <a:lstStyle>
            <a:lvl1pPr>
              <a:defRPr/>
            </a:lvl1pPr>
          </a:lstStyle>
          <a:p>
            <a:pPr>
              <a:defRPr/>
            </a:pPr>
            <a:fld id="{AE49D26C-C30C-4EA8-8E79-3A19E249ED4A}" type="datetimeFigureOut">
              <a:rPr lang="en-US"/>
              <a:pPr>
                <a:defRPr/>
              </a:pPr>
              <a:t>1/20/2018</a:t>
            </a:fld>
            <a:endParaRPr lang="en-US"/>
          </a:p>
        </p:txBody>
      </p:sp>
      <p:sp>
        <p:nvSpPr>
          <p:cNvPr id="5" name="Footer Placeholder 4">
            <a:extLst>
              <a:ext uri="{FF2B5EF4-FFF2-40B4-BE49-F238E27FC236}">
                <a16:creationId xmlns:a16="http://schemas.microsoft.com/office/drawing/2014/main" id="{61794A0D-A603-4337-9491-CAA91A3929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B15497-2B9A-4887-B3F6-6F7268B08CA8}"/>
              </a:ext>
            </a:extLst>
          </p:cNvPr>
          <p:cNvSpPr>
            <a:spLocks noGrp="1"/>
          </p:cNvSpPr>
          <p:nvPr>
            <p:ph type="sldNum" sz="quarter" idx="12"/>
          </p:nvPr>
        </p:nvSpPr>
        <p:spPr/>
        <p:txBody>
          <a:bodyPr/>
          <a:lstStyle>
            <a:lvl1pPr>
              <a:defRPr/>
            </a:lvl1pPr>
          </a:lstStyle>
          <a:p>
            <a:pPr>
              <a:defRPr/>
            </a:pPr>
            <a:fld id="{0122DC8E-8C98-44F7-9789-235C331B7594}" type="slidenum">
              <a:rPr lang="en-US"/>
              <a:pPr>
                <a:defRPr/>
              </a:pPr>
              <a:t>‹#›</a:t>
            </a:fld>
            <a:endParaRPr lang="en-US"/>
          </a:p>
        </p:txBody>
      </p:sp>
    </p:spTree>
    <p:extLst>
      <p:ext uri="{BB962C8B-B14F-4D97-AF65-F5344CB8AC3E}">
        <p14:creationId xmlns:p14="http://schemas.microsoft.com/office/powerpoint/2010/main" val="27780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C7089D-C55F-4096-888B-1560508F51C2}"/>
              </a:ext>
            </a:extLst>
          </p:cNvPr>
          <p:cNvSpPr>
            <a:spLocks noGrp="1"/>
          </p:cNvSpPr>
          <p:nvPr>
            <p:ph type="dt" sz="half" idx="10"/>
          </p:nvPr>
        </p:nvSpPr>
        <p:spPr/>
        <p:txBody>
          <a:bodyPr/>
          <a:lstStyle>
            <a:lvl1pPr>
              <a:defRPr/>
            </a:lvl1pPr>
          </a:lstStyle>
          <a:p>
            <a:pPr>
              <a:defRPr/>
            </a:pPr>
            <a:fld id="{D00F09E9-44DB-43CB-A716-574DB6BD9E68}" type="datetimeFigureOut">
              <a:rPr lang="en-US"/>
              <a:pPr>
                <a:defRPr/>
              </a:pPr>
              <a:t>1/20/2018</a:t>
            </a:fld>
            <a:endParaRPr lang="en-US"/>
          </a:p>
        </p:txBody>
      </p:sp>
      <p:sp>
        <p:nvSpPr>
          <p:cNvPr id="5" name="Footer Placeholder 4">
            <a:extLst>
              <a:ext uri="{FF2B5EF4-FFF2-40B4-BE49-F238E27FC236}">
                <a16:creationId xmlns:a16="http://schemas.microsoft.com/office/drawing/2014/main" id="{0DE4168A-1226-4A78-AAD9-4742FC02C0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F992E8-575A-4EE0-BD69-3FC232DD1CF9}"/>
              </a:ext>
            </a:extLst>
          </p:cNvPr>
          <p:cNvSpPr>
            <a:spLocks noGrp="1"/>
          </p:cNvSpPr>
          <p:nvPr>
            <p:ph type="sldNum" sz="quarter" idx="12"/>
          </p:nvPr>
        </p:nvSpPr>
        <p:spPr/>
        <p:txBody>
          <a:bodyPr/>
          <a:lstStyle>
            <a:lvl1pPr>
              <a:defRPr/>
            </a:lvl1pPr>
          </a:lstStyle>
          <a:p>
            <a:pPr>
              <a:defRPr/>
            </a:pPr>
            <a:fld id="{4AF57E6B-52DE-4598-9FCF-C715BEDD98BC}" type="slidenum">
              <a:rPr lang="en-US"/>
              <a:pPr>
                <a:defRPr/>
              </a:pPr>
              <a:t>‹#›</a:t>
            </a:fld>
            <a:endParaRPr lang="en-US"/>
          </a:p>
        </p:txBody>
      </p:sp>
    </p:spTree>
    <p:extLst>
      <p:ext uri="{BB962C8B-B14F-4D97-AF65-F5344CB8AC3E}">
        <p14:creationId xmlns:p14="http://schemas.microsoft.com/office/powerpoint/2010/main" val="30820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5E18FF-5DA4-4877-8C02-2B92E37348F9}"/>
              </a:ext>
            </a:extLst>
          </p:cNvPr>
          <p:cNvSpPr>
            <a:spLocks noGrp="1"/>
          </p:cNvSpPr>
          <p:nvPr>
            <p:ph type="dt" sz="half" idx="10"/>
          </p:nvPr>
        </p:nvSpPr>
        <p:spPr/>
        <p:txBody>
          <a:bodyPr/>
          <a:lstStyle>
            <a:lvl1pPr>
              <a:defRPr/>
            </a:lvl1pPr>
          </a:lstStyle>
          <a:p>
            <a:pPr>
              <a:defRPr/>
            </a:pPr>
            <a:fld id="{0208CB9E-8497-4BD4-90FD-4F2D7006DC50}" type="datetimeFigureOut">
              <a:rPr lang="en-US"/>
              <a:pPr>
                <a:defRPr/>
              </a:pPr>
              <a:t>1/20/2018</a:t>
            </a:fld>
            <a:endParaRPr lang="en-US"/>
          </a:p>
        </p:txBody>
      </p:sp>
      <p:sp>
        <p:nvSpPr>
          <p:cNvPr id="5" name="Footer Placeholder 4">
            <a:extLst>
              <a:ext uri="{FF2B5EF4-FFF2-40B4-BE49-F238E27FC236}">
                <a16:creationId xmlns:a16="http://schemas.microsoft.com/office/drawing/2014/main" id="{CC3C0C46-5056-4E9F-9E46-03D3E16439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D8B2A1-7F75-425E-BA60-65FA92507E7A}"/>
              </a:ext>
            </a:extLst>
          </p:cNvPr>
          <p:cNvSpPr>
            <a:spLocks noGrp="1"/>
          </p:cNvSpPr>
          <p:nvPr>
            <p:ph type="sldNum" sz="quarter" idx="12"/>
          </p:nvPr>
        </p:nvSpPr>
        <p:spPr/>
        <p:txBody>
          <a:bodyPr/>
          <a:lstStyle>
            <a:lvl1pPr>
              <a:defRPr/>
            </a:lvl1pPr>
          </a:lstStyle>
          <a:p>
            <a:pPr>
              <a:defRPr/>
            </a:pPr>
            <a:fld id="{0F85B715-D609-4826-B802-BA952AF7276A}" type="slidenum">
              <a:rPr lang="en-US"/>
              <a:pPr>
                <a:defRPr/>
              </a:pPr>
              <a:t>‹#›</a:t>
            </a:fld>
            <a:endParaRPr lang="en-US"/>
          </a:p>
        </p:txBody>
      </p:sp>
    </p:spTree>
    <p:extLst>
      <p:ext uri="{BB962C8B-B14F-4D97-AF65-F5344CB8AC3E}">
        <p14:creationId xmlns:p14="http://schemas.microsoft.com/office/powerpoint/2010/main" val="342313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864A303-FB66-48FF-99EE-C1A63EE9B263}"/>
              </a:ext>
            </a:extLst>
          </p:cNvPr>
          <p:cNvSpPr>
            <a:spLocks noGrp="1"/>
          </p:cNvSpPr>
          <p:nvPr>
            <p:ph type="dt" sz="half" idx="10"/>
          </p:nvPr>
        </p:nvSpPr>
        <p:spPr/>
        <p:txBody>
          <a:bodyPr/>
          <a:lstStyle>
            <a:lvl1pPr>
              <a:defRPr/>
            </a:lvl1pPr>
          </a:lstStyle>
          <a:p>
            <a:pPr>
              <a:defRPr/>
            </a:pPr>
            <a:fld id="{61FE46B3-75A8-4921-8ACD-9D19AB95C5DD}" type="datetimeFigureOut">
              <a:rPr lang="en-US"/>
              <a:pPr>
                <a:defRPr/>
              </a:pPr>
              <a:t>1/20/2018</a:t>
            </a:fld>
            <a:endParaRPr lang="en-US"/>
          </a:p>
        </p:txBody>
      </p:sp>
      <p:sp>
        <p:nvSpPr>
          <p:cNvPr id="6" name="Footer Placeholder 4">
            <a:extLst>
              <a:ext uri="{FF2B5EF4-FFF2-40B4-BE49-F238E27FC236}">
                <a16:creationId xmlns:a16="http://schemas.microsoft.com/office/drawing/2014/main" id="{D92504CF-5C32-4377-91CE-273B734669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78A61D-A161-410F-95E5-ABC80615F3C1}"/>
              </a:ext>
            </a:extLst>
          </p:cNvPr>
          <p:cNvSpPr>
            <a:spLocks noGrp="1"/>
          </p:cNvSpPr>
          <p:nvPr>
            <p:ph type="sldNum" sz="quarter" idx="12"/>
          </p:nvPr>
        </p:nvSpPr>
        <p:spPr/>
        <p:txBody>
          <a:bodyPr/>
          <a:lstStyle>
            <a:lvl1pPr>
              <a:defRPr/>
            </a:lvl1pPr>
          </a:lstStyle>
          <a:p>
            <a:pPr>
              <a:defRPr/>
            </a:pPr>
            <a:fld id="{7D28B170-9A84-49FF-9EBE-41AC8FF58BEA}" type="slidenum">
              <a:rPr lang="en-US"/>
              <a:pPr>
                <a:defRPr/>
              </a:pPr>
              <a:t>‹#›</a:t>
            </a:fld>
            <a:endParaRPr lang="en-US"/>
          </a:p>
        </p:txBody>
      </p:sp>
    </p:spTree>
    <p:extLst>
      <p:ext uri="{BB962C8B-B14F-4D97-AF65-F5344CB8AC3E}">
        <p14:creationId xmlns:p14="http://schemas.microsoft.com/office/powerpoint/2010/main" val="98980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C843676-EFAA-48D7-B469-EC289AF35106}"/>
              </a:ext>
            </a:extLst>
          </p:cNvPr>
          <p:cNvSpPr>
            <a:spLocks noGrp="1"/>
          </p:cNvSpPr>
          <p:nvPr>
            <p:ph type="dt" sz="half" idx="10"/>
          </p:nvPr>
        </p:nvSpPr>
        <p:spPr/>
        <p:txBody>
          <a:bodyPr/>
          <a:lstStyle>
            <a:lvl1pPr>
              <a:defRPr/>
            </a:lvl1pPr>
          </a:lstStyle>
          <a:p>
            <a:pPr>
              <a:defRPr/>
            </a:pPr>
            <a:fld id="{F9184FA7-0193-4CB0-AF4B-0A911F380849}" type="datetimeFigureOut">
              <a:rPr lang="en-US"/>
              <a:pPr>
                <a:defRPr/>
              </a:pPr>
              <a:t>1/20/2018</a:t>
            </a:fld>
            <a:endParaRPr lang="en-US"/>
          </a:p>
        </p:txBody>
      </p:sp>
      <p:sp>
        <p:nvSpPr>
          <p:cNvPr id="8" name="Footer Placeholder 4">
            <a:extLst>
              <a:ext uri="{FF2B5EF4-FFF2-40B4-BE49-F238E27FC236}">
                <a16:creationId xmlns:a16="http://schemas.microsoft.com/office/drawing/2014/main" id="{9B35E82D-ECAC-41EF-B756-880FA822E7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57FC28-EC50-497D-9956-582BBD3BB140}"/>
              </a:ext>
            </a:extLst>
          </p:cNvPr>
          <p:cNvSpPr>
            <a:spLocks noGrp="1"/>
          </p:cNvSpPr>
          <p:nvPr>
            <p:ph type="sldNum" sz="quarter" idx="12"/>
          </p:nvPr>
        </p:nvSpPr>
        <p:spPr/>
        <p:txBody>
          <a:bodyPr/>
          <a:lstStyle>
            <a:lvl1pPr>
              <a:defRPr/>
            </a:lvl1pPr>
          </a:lstStyle>
          <a:p>
            <a:pPr>
              <a:defRPr/>
            </a:pPr>
            <a:fld id="{14FD02B8-75AF-4204-9C2C-D11A567D7407}" type="slidenum">
              <a:rPr lang="en-US"/>
              <a:pPr>
                <a:defRPr/>
              </a:pPr>
              <a:t>‹#›</a:t>
            </a:fld>
            <a:endParaRPr lang="en-US"/>
          </a:p>
        </p:txBody>
      </p:sp>
    </p:spTree>
    <p:extLst>
      <p:ext uri="{BB962C8B-B14F-4D97-AF65-F5344CB8AC3E}">
        <p14:creationId xmlns:p14="http://schemas.microsoft.com/office/powerpoint/2010/main" val="59753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66FEDB1-F34C-4D2E-9033-C28FFCE5B422}"/>
              </a:ext>
            </a:extLst>
          </p:cNvPr>
          <p:cNvSpPr>
            <a:spLocks noGrp="1"/>
          </p:cNvSpPr>
          <p:nvPr>
            <p:ph type="dt" sz="half" idx="10"/>
          </p:nvPr>
        </p:nvSpPr>
        <p:spPr/>
        <p:txBody>
          <a:bodyPr/>
          <a:lstStyle>
            <a:lvl1pPr>
              <a:defRPr/>
            </a:lvl1pPr>
          </a:lstStyle>
          <a:p>
            <a:pPr>
              <a:defRPr/>
            </a:pPr>
            <a:fld id="{B2B8EB61-3D58-4706-A584-FBE39BD3C6F0}" type="datetimeFigureOut">
              <a:rPr lang="en-US"/>
              <a:pPr>
                <a:defRPr/>
              </a:pPr>
              <a:t>1/20/2018</a:t>
            </a:fld>
            <a:endParaRPr lang="en-US"/>
          </a:p>
        </p:txBody>
      </p:sp>
      <p:sp>
        <p:nvSpPr>
          <p:cNvPr id="4" name="Footer Placeholder 4">
            <a:extLst>
              <a:ext uri="{FF2B5EF4-FFF2-40B4-BE49-F238E27FC236}">
                <a16:creationId xmlns:a16="http://schemas.microsoft.com/office/drawing/2014/main" id="{CEC0BBA6-D520-4DF3-92D3-7BA8DE22196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BD1DA72-1B52-47B0-BC4A-E1BDEA35DCB8}"/>
              </a:ext>
            </a:extLst>
          </p:cNvPr>
          <p:cNvSpPr>
            <a:spLocks noGrp="1"/>
          </p:cNvSpPr>
          <p:nvPr>
            <p:ph type="sldNum" sz="quarter" idx="12"/>
          </p:nvPr>
        </p:nvSpPr>
        <p:spPr/>
        <p:txBody>
          <a:bodyPr/>
          <a:lstStyle>
            <a:lvl1pPr>
              <a:defRPr/>
            </a:lvl1pPr>
          </a:lstStyle>
          <a:p>
            <a:pPr>
              <a:defRPr/>
            </a:pPr>
            <a:fld id="{4BEE23F3-6212-4619-BC26-118B4C9F50A2}" type="slidenum">
              <a:rPr lang="en-US"/>
              <a:pPr>
                <a:defRPr/>
              </a:pPr>
              <a:t>‹#›</a:t>
            </a:fld>
            <a:endParaRPr lang="en-US"/>
          </a:p>
        </p:txBody>
      </p:sp>
    </p:spTree>
    <p:extLst>
      <p:ext uri="{BB962C8B-B14F-4D97-AF65-F5344CB8AC3E}">
        <p14:creationId xmlns:p14="http://schemas.microsoft.com/office/powerpoint/2010/main" val="286203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9B508F-FAE3-44D6-8039-E9039D1287C7}"/>
              </a:ext>
            </a:extLst>
          </p:cNvPr>
          <p:cNvSpPr>
            <a:spLocks noGrp="1"/>
          </p:cNvSpPr>
          <p:nvPr>
            <p:ph type="dt" sz="half" idx="10"/>
          </p:nvPr>
        </p:nvSpPr>
        <p:spPr/>
        <p:txBody>
          <a:bodyPr/>
          <a:lstStyle>
            <a:lvl1pPr>
              <a:defRPr/>
            </a:lvl1pPr>
          </a:lstStyle>
          <a:p>
            <a:pPr>
              <a:defRPr/>
            </a:pPr>
            <a:fld id="{25426124-56AF-4FF0-A52F-8D6D5F0DDCF1}" type="datetimeFigureOut">
              <a:rPr lang="en-US"/>
              <a:pPr>
                <a:defRPr/>
              </a:pPr>
              <a:t>1/20/2018</a:t>
            </a:fld>
            <a:endParaRPr lang="en-US"/>
          </a:p>
        </p:txBody>
      </p:sp>
      <p:sp>
        <p:nvSpPr>
          <p:cNvPr id="3" name="Footer Placeholder 4">
            <a:extLst>
              <a:ext uri="{FF2B5EF4-FFF2-40B4-BE49-F238E27FC236}">
                <a16:creationId xmlns:a16="http://schemas.microsoft.com/office/drawing/2014/main" id="{5D68B7AF-104D-4F1B-B4F3-557E8991382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C8D9D94-BD4F-48F7-AD02-FC35E0E487EB}"/>
              </a:ext>
            </a:extLst>
          </p:cNvPr>
          <p:cNvSpPr>
            <a:spLocks noGrp="1"/>
          </p:cNvSpPr>
          <p:nvPr>
            <p:ph type="sldNum" sz="quarter" idx="12"/>
          </p:nvPr>
        </p:nvSpPr>
        <p:spPr/>
        <p:txBody>
          <a:bodyPr/>
          <a:lstStyle>
            <a:lvl1pPr>
              <a:defRPr/>
            </a:lvl1pPr>
          </a:lstStyle>
          <a:p>
            <a:pPr>
              <a:defRPr/>
            </a:pPr>
            <a:fld id="{E63143C5-8526-4324-B3E6-A005F9D10EBC}" type="slidenum">
              <a:rPr lang="en-US"/>
              <a:pPr>
                <a:defRPr/>
              </a:pPr>
              <a:t>‹#›</a:t>
            </a:fld>
            <a:endParaRPr lang="en-US"/>
          </a:p>
        </p:txBody>
      </p:sp>
    </p:spTree>
    <p:extLst>
      <p:ext uri="{BB962C8B-B14F-4D97-AF65-F5344CB8AC3E}">
        <p14:creationId xmlns:p14="http://schemas.microsoft.com/office/powerpoint/2010/main" val="10883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9C52BAA-6825-4BE0-ACD2-2F0C9EAB863D}"/>
              </a:ext>
            </a:extLst>
          </p:cNvPr>
          <p:cNvSpPr>
            <a:spLocks noGrp="1"/>
          </p:cNvSpPr>
          <p:nvPr>
            <p:ph type="dt" sz="half" idx="10"/>
          </p:nvPr>
        </p:nvSpPr>
        <p:spPr/>
        <p:txBody>
          <a:bodyPr/>
          <a:lstStyle>
            <a:lvl1pPr>
              <a:defRPr/>
            </a:lvl1pPr>
          </a:lstStyle>
          <a:p>
            <a:pPr>
              <a:defRPr/>
            </a:pPr>
            <a:fld id="{16074150-AB31-46E3-84AC-4330104C2361}" type="datetimeFigureOut">
              <a:rPr lang="en-US"/>
              <a:pPr>
                <a:defRPr/>
              </a:pPr>
              <a:t>1/20/2018</a:t>
            </a:fld>
            <a:endParaRPr lang="en-US"/>
          </a:p>
        </p:txBody>
      </p:sp>
      <p:sp>
        <p:nvSpPr>
          <p:cNvPr id="6" name="Footer Placeholder 4">
            <a:extLst>
              <a:ext uri="{FF2B5EF4-FFF2-40B4-BE49-F238E27FC236}">
                <a16:creationId xmlns:a16="http://schemas.microsoft.com/office/drawing/2014/main" id="{6268F229-92BD-4F4D-BC82-609D0A43CC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81E98C-81B4-4F73-AD00-7D5110265D6C}"/>
              </a:ext>
            </a:extLst>
          </p:cNvPr>
          <p:cNvSpPr>
            <a:spLocks noGrp="1"/>
          </p:cNvSpPr>
          <p:nvPr>
            <p:ph type="sldNum" sz="quarter" idx="12"/>
          </p:nvPr>
        </p:nvSpPr>
        <p:spPr/>
        <p:txBody>
          <a:bodyPr/>
          <a:lstStyle>
            <a:lvl1pPr>
              <a:defRPr/>
            </a:lvl1pPr>
          </a:lstStyle>
          <a:p>
            <a:pPr>
              <a:defRPr/>
            </a:pPr>
            <a:fld id="{490160BB-4EA3-4581-A2B8-FC3FA34D9614}" type="slidenum">
              <a:rPr lang="en-US"/>
              <a:pPr>
                <a:defRPr/>
              </a:pPr>
              <a:t>‹#›</a:t>
            </a:fld>
            <a:endParaRPr lang="en-US"/>
          </a:p>
        </p:txBody>
      </p:sp>
    </p:spTree>
    <p:extLst>
      <p:ext uri="{BB962C8B-B14F-4D97-AF65-F5344CB8AC3E}">
        <p14:creationId xmlns:p14="http://schemas.microsoft.com/office/powerpoint/2010/main" val="207686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4CEDE45-E228-47BE-B104-1FC1A59E09F3}"/>
              </a:ext>
            </a:extLst>
          </p:cNvPr>
          <p:cNvSpPr>
            <a:spLocks noGrp="1"/>
          </p:cNvSpPr>
          <p:nvPr>
            <p:ph type="dt" sz="half" idx="10"/>
          </p:nvPr>
        </p:nvSpPr>
        <p:spPr/>
        <p:txBody>
          <a:bodyPr/>
          <a:lstStyle>
            <a:lvl1pPr>
              <a:defRPr/>
            </a:lvl1pPr>
          </a:lstStyle>
          <a:p>
            <a:pPr>
              <a:defRPr/>
            </a:pPr>
            <a:fld id="{28287813-76CB-450A-9200-85686C38DA5B}" type="datetimeFigureOut">
              <a:rPr lang="en-US"/>
              <a:pPr>
                <a:defRPr/>
              </a:pPr>
              <a:t>1/20/2018</a:t>
            </a:fld>
            <a:endParaRPr lang="en-US"/>
          </a:p>
        </p:txBody>
      </p:sp>
      <p:sp>
        <p:nvSpPr>
          <p:cNvPr id="6" name="Footer Placeholder 4">
            <a:extLst>
              <a:ext uri="{FF2B5EF4-FFF2-40B4-BE49-F238E27FC236}">
                <a16:creationId xmlns:a16="http://schemas.microsoft.com/office/drawing/2014/main" id="{E65674B9-154A-4492-BAA3-21EF470CC9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2720D5-DC82-4AA3-8AD3-51B46A68C1E3}"/>
              </a:ext>
            </a:extLst>
          </p:cNvPr>
          <p:cNvSpPr>
            <a:spLocks noGrp="1"/>
          </p:cNvSpPr>
          <p:nvPr>
            <p:ph type="sldNum" sz="quarter" idx="12"/>
          </p:nvPr>
        </p:nvSpPr>
        <p:spPr/>
        <p:txBody>
          <a:bodyPr/>
          <a:lstStyle>
            <a:lvl1pPr>
              <a:defRPr/>
            </a:lvl1pPr>
          </a:lstStyle>
          <a:p>
            <a:pPr>
              <a:defRPr/>
            </a:pPr>
            <a:fld id="{8228198E-1DD2-4ABD-B6CC-5DE2998C9A83}" type="slidenum">
              <a:rPr lang="en-US"/>
              <a:pPr>
                <a:defRPr/>
              </a:pPr>
              <a:t>‹#›</a:t>
            </a:fld>
            <a:endParaRPr lang="en-US"/>
          </a:p>
        </p:txBody>
      </p:sp>
    </p:spTree>
    <p:extLst>
      <p:ext uri="{BB962C8B-B14F-4D97-AF65-F5344CB8AC3E}">
        <p14:creationId xmlns:p14="http://schemas.microsoft.com/office/powerpoint/2010/main" val="10532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00D2B4-C36A-4087-8B5D-00C298678F1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E2060E-DFB0-4AE4-BB9E-0CE232C5903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34716B1-1531-42C8-B3B8-8A41DA33430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0AFDF12-EC99-4F9E-9EA3-F7F93AFF00EC}" type="datetimeFigureOut">
              <a:rPr lang="en-US"/>
              <a:pPr>
                <a:defRPr/>
              </a:pPr>
              <a:t>1/20/2018</a:t>
            </a:fld>
            <a:endParaRPr lang="en-US"/>
          </a:p>
        </p:txBody>
      </p:sp>
      <p:sp>
        <p:nvSpPr>
          <p:cNvPr id="5" name="Footer Placeholder 4">
            <a:extLst>
              <a:ext uri="{FF2B5EF4-FFF2-40B4-BE49-F238E27FC236}">
                <a16:creationId xmlns:a16="http://schemas.microsoft.com/office/drawing/2014/main" id="{C413D5D7-981B-4989-9F2A-8F70C74FC47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67A8F91-190E-4CC5-9394-CFC3C219470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BA38667-966D-4D00-9700-2B73A28FFA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Box 3">
            <a:extLst>
              <a:ext uri="{FF2B5EF4-FFF2-40B4-BE49-F238E27FC236}">
                <a16:creationId xmlns:a16="http://schemas.microsoft.com/office/drawing/2014/main" id="{E5E083C9-2B0A-4100-A2F0-B8A6985C5A7D}"/>
              </a:ext>
            </a:extLst>
          </p:cNvPr>
          <p:cNvSpPr txBox="1">
            <a:spLocks noChangeArrowheads="1"/>
          </p:cNvSpPr>
          <p:nvPr/>
        </p:nvSpPr>
        <p:spPr bwMode="auto">
          <a:xfrm>
            <a:off x="3011488" y="623888"/>
            <a:ext cx="5711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3600" dirty="0">
                <a:solidFill>
                  <a:schemeClr val="bg1"/>
                </a:solidFill>
                <a:latin typeface="Luminari" panose="02000505000000020004" pitchFamily="2" charset="0"/>
              </a:rPr>
              <a:t>2 Thessalonians 2:9-17</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Two cows were grazing in a field and one said to the other, “Do you ever worry about ‘mad cow disease’?”</a:t>
            </a:r>
          </a:p>
        </p:txBody>
      </p:sp>
      <p:sp>
        <p:nvSpPr>
          <p:cNvPr id="5" name="TextBox 4">
            <a:extLst>
              <a:ext uri="{FF2B5EF4-FFF2-40B4-BE49-F238E27FC236}">
                <a16:creationId xmlns:a16="http://schemas.microsoft.com/office/drawing/2014/main" id="{75EA124A-983F-45B6-AEAE-19F47AD8491C}"/>
              </a:ext>
            </a:extLst>
          </p:cNvPr>
          <p:cNvSpPr txBox="1"/>
          <p:nvPr/>
        </p:nvSpPr>
        <p:spPr>
          <a:xfrm>
            <a:off x="703263" y="2414991"/>
            <a:ext cx="8042275" cy="523220"/>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mj-lt"/>
              </a:rPr>
              <a:t> </a:t>
            </a:r>
            <a:r>
              <a:rPr lang="en-US" sz="2800" dirty="0">
                <a:latin typeface="+mj-lt"/>
              </a:rPr>
              <a:t>The other said, “No, not me.  I’m a helicopter.”</a:t>
            </a:r>
          </a:p>
        </p:txBody>
      </p:sp>
      <p:sp>
        <p:nvSpPr>
          <p:cNvPr id="6" name="TextBox 5">
            <a:extLst>
              <a:ext uri="{FF2B5EF4-FFF2-40B4-BE49-F238E27FC236}">
                <a16:creationId xmlns:a16="http://schemas.microsoft.com/office/drawing/2014/main" id="{23CDC1B6-A720-45BA-8264-D4BCE7425195}"/>
              </a:ext>
            </a:extLst>
          </p:cNvPr>
          <p:cNvSpPr txBox="1">
            <a:spLocks noChangeArrowheads="1"/>
          </p:cNvSpPr>
          <p:nvPr/>
        </p:nvSpPr>
        <p:spPr bwMode="auto">
          <a:xfrm>
            <a:off x="468248" y="2963926"/>
            <a:ext cx="8243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It’s hard to explain puns to a kleptomaniac.</a:t>
            </a:r>
          </a:p>
        </p:txBody>
      </p:sp>
      <p:sp>
        <p:nvSpPr>
          <p:cNvPr id="7" name="TextBox 6">
            <a:extLst>
              <a:ext uri="{FF2B5EF4-FFF2-40B4-BE49-F238E27FC236}">
                <a16:creationId xmlns:a16="http://schemas.microsoft.com/office/drawing/2014/main" id="{65775817-0539-40C0-99A9-261A67EC8E92}"/>
              </a:ext>
            </a:extLst>
          </p:cNvPr>
          <p:cNvSpPr txBox="1"/>
          <p:nvPr/>
        </p:nvSpPr>
        <p:spPr>
          <a:xfrm>
            <a:off x="700023" y="3442889"/>
            <a:ext cx="8042275" cy="523220"/>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Luminari" panose="02000505000000020004" pitchFamily="2" charset="0"/>
              </a:rPr>
              <a:t> They always takes things literally</a:t>
            </a:r>
            <a:endParaRPr lang="en-US" sz="2800" dirty="0">
              <a:solidFill>
                <a:schemeClr val="accent2">
                  <a:lumMod val="60000"/>
                  <a:lumOff val="40000"/>
                </a:schemeClr>
              </a:solidFill>
              <a:latin typeface="Luminari" panose="02000505000000020004" pitchFamily="2" charset="0"/>
            </a:endParaRPr>
          </a:p>
        </p:txBody>
      </p:sp>
      <p:sp>
        <p:nvSpPr>
          <p:cNvPr id="8" name="TextBox 7">
            <a:extLst>
              <a:ext uri="{FF2B5EF4-FFF2-40B4-BE49-F238E27FC236}">
                <a16:creationId xmlns:a16="http://schemas.microsoft.com/office/drawing/2014/main" id="{E90174B1-49D0-47C1-9CFB-EDD368B3C3A1}"/>
              </a:ext>
            </a:extLst>
          </p:cNvPr>
          <p:cNvSpPr txBox="1">
            <a:spLocks noChangeArrowheads="1"/>
          </p:cNvSpPr>
          <p:nvPr/>
        </p:nvSpPr>
        <p:spPr bwMode="auto">
          <a:xfrm>
            <a:off x="465008" y="3920480"/>
            <a:ext cx="8243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So what if I don’t know what Armageddon means.</a:t>
            </a:r>
          </a:p>
        </p:txBody>
      </p:sp>
      <p:sp>
        <p:nvSpPr>
          <p:cNvPr id="9" name="TextBox 8">
            <a:extLst>
              <a:ext uri="{FF2B5EF4-FFF2-40B4-BE49-F238E27FC236}">
                <a16:creationId xmlns:a16="http://schemas.microsoft.com/office/drawing/2014/main" id="{B0D0A6F9-1414-47FF-BB8C-79FC4AEC1EEA}"/>
              </a:ext>
            </a:extLst>
          </p:cNvPr>
          <p:cNvSpPr txBox="1"/>
          <p:nvPr/>
        </p:nvSpPr>
        <p:spPr>
          <a:xfrm>
            <a:off x="696783" y="4820966"/>
            <a:ext cx="8042275" cy="523220"/>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Luminari" panose="02000505000000020004" pitchFamily="2" charset="0"/>
              </a:rPr>
              <a:t> It’s not like it is the end of the world</a:t>
            </a:r>
            <a:endParaRPr lang="en-US" sz="28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24908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0" nodeType="withEffect">
                                  <p:stCondLst>
                                    <p:cond delay="0"/>
                                  </p:stCondLst>
                                  <p:childTnLst>
                                    <p:animClr clrSpc="rgb" dir="cw">
                                      <p:cBhvr override="childStyle">
                                        <p:cTn id="14" dur="1000" fill="hold"/>
                                        <p:tgtEl>
                                          <p:spTgt spid="4"/>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1000" fill="hold"/>
                                        <p:tgtEl>
                                          <p:spTgt spid="5"/>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7"/>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1000" fill="hold"/>
                                        <p:tgtEl>
                                          <p:spTgt spid="6"/>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7" grpId="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Tree>
    <p:extLst>
      <p:ext uri="{BB962C8B-B14F-4D97-AF65-F5344CB8AC3E}">
        <p14:creationId xmlns:p14="http://schemas.microsoft.com/office/powerpoint/2010/main" val="103373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31592D5-81D3-4E6A-8758-0C75B4F72DFA}"/>
              </a:ext>
            </a:extLst>
          </p:cNvPr>
          <p:cNvSpPr/>
          <p:nvPr/>
        </p:nvSpPr>
        <p:spPr>
          <a:xfrm>
            <a:off x="464456" y="3414819"/>
            <a:ext cx="8222344" cy="754743"/>
          </a:xfrm>
          <a:prstGeom prst="roundRect">
            <a:avLst>
              <a:gd name="adj" fmla="val 2244"/>
            </a:avLst>
          </a:prstGeom>
          <a:blipFill>
            <a:blip r:embed="rId3"/>
            <a:stretch>
              <a:fillRect/>
            </a:stretch>
          </a:blipFill>
          <a:ln>
            <a:solidFill>
              <a:schemeClr val="accent4">
                <a:lumMod val="50000"/>
              </a:schemeClr>
            </a:solidFill>
          </a:ln>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2" name="Rectangle 3081">
            <a:extLst>
              <a:ext uri="{FF2B5EF4-FFF2-40B4-BE49-F238E27FC236}">
                <a16:creationId xmlns:a16="http://schemas.microsoft.com/office/drawing/2014/main" id="{D62950F4-FA45-4B86-AD52-4662BAFD9D54}"/>
              </a:ext>
            </a:extLst>
          </p:cNvPr>
          <p:cNvSpPr/>
          <p:nvPr/>
        </p:nvSpPr>
        <p:spPr>
          <a:xfrm>
            <a:off x="1219200" y="3429000"/>
            <a:ext cx="6295505" cy="762000"/>
          </a:xfrm>
          <a:prstGeom prst="rect">
            <a:avLst/>
          </a:prstGeom>
          <a:solidFill>
            <a:srgbClr val="C55A11">
              <a:alpha val="70000"/>
            </a:srgbClr>
          </a:solidFill>
          <a:scene3d>
            <a:camera prst="orthographicFront"/>
            <a:lightRig rig="threePt" dir="t"/>
          </a:scene3d>
          <a:sp3d>
            <a:bevelT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60DF249-978F-4BCC-A527-50B4F51DD1E2}"/>
              </a:ext>
            </a:extLst>
          </p:cNvPr>
          <p:cNvSpPr/>
          <p:nvPr/>
        </p:nvSpPr>
        <p:spPr>
          <a:xfrm>
            <a:off x="7049812" y="3416533"/>
            <a:ext cx="1255988" cy="776514"/>
          </a:xfrm>
          <a:prstGeom prst="rect">
            <a:avLst/>
          </a:prstGeom>
          <a:solidFill>
            <a:schemeClr val="accent6">
              <a:lumMod val="75000"/>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F2319F7-009B-4C4D-9AF3-94129F7E970F}"/>
              </a:ext>
            </a:extLst>
          </p:cNvPr>
          <p:cNvSpPr/>
          <p:nvPr/>
        </p:nvSpPr>
        <p:spPr>
          <a:xfrm>
            <a:off x="5954305" y="3421703"/>
            <a:ext cx="451598" cy="766371"/>
          </a:xfrm>
          <a:prstGeom prst="rect">
            <a:avLst/>
          </a:prstGeom>
          <a:solidFill>
            <a:schemeClr val="accent5">
              <a:lumMod val="60000"/>
              <a:lumOff val="40000"/>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69E34F7C-BD4F-4F4C-BCD7-C30A7773F1DB}"/>
              </a:ext>
            </a:extLst>
          </p:cNvPr>
          <p:cNvCxnSpPr>
            <a:cxnSpLocks/>
          </p:cNvCxnSpPr>
          <p:nvPr/>
        </p:nvCxnSpPr>
        <p:spPr>
          <a:xfrm>
            <a:off x="1447114" y="3417182"/>
            <a:ext cx="0" cy="761301"/>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C27E5C-65E8-4ACD-8377-B5EAC7D99117}"/>
              </a:ext>
            </a:extLst>
          </p:cNvPr>
          <p:cNvCxnSpPr>
            <a:cxnSpLocks/>
          </p:cNvCxnSpPr>
          <p:nvPr/>
        </p:nvCxnSpPr>
        <p:spPr>
          <a:xfrm>
            <a:off x="2391967" y="3412988"/>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BE46A6-AABF-4CE9-9BB8-C07EA3B833D6}"/>
              </a:ext>
            </a:extLst>
          </p:cNvPr>
          <p:cNvSpPr txBox="1"/>
          <p:nvPr/>
        </p:nvSpPr>
        <p:spPr>
          <a:xfrm>
            <a:off x="842931" y="3554468"/>
            <a:ext cx="1212666" cy="523220"/>
          </a:xfrm>
          <a:prstGeom prst="rect">
            <a:avLst/>
          </a:prstGeom>
          <a:blipFill>
            <a:blip r:embed="rId3"/>
            <a:stretch>
              <a:fillRect/>
            </a:stretch>
          </a:blip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35</a:t>
            </a:r>
          </a:p>
        </p:txBody>
      </p:sp>
      <p:cxnSp>
        <p:nvCxnSpPr>
          <p:cNvPr id="18" name="Straight Connector 17">
            <a:extLst>
              <a:ext uri="{FF2B5EF4-FFF2-40B4-BE49-F238E27FC236}">
                <a16:creationId xmlns:a16="http://schemas.microsoft.com/office/drawing/2014/main" id="{0B539004-17BE-496F-AC06-82390E7C4EF6}"/>
              </a:ext>
            </a:extLst>
          </p:cNvPr>
          <p:cNvCxnSpPr>
            <a:cxnSpLocks/>
          </p:cNvCxnSpPr>
          <p:nvPr/>
        </p:nvCxnSpPr>
        <p:spPr>
          <a:xfrm>
            <a:off x="3293356" y="3427505"/>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0D4218-AAE9-4F92-8194-F07B1134E4FF}"/>
              </a:ext>
            </a:extLst>
          </p:cNvPr>
          <p:cNvSpPr txBox="1"/>
          <p:nvPr/>
        </p:nvSpPr>
        <p:spPr>
          <a:xfrm>
            <a:off x="2678517" y="3546553"/>
            <a:ext cx="1212666"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45</a:t>
            </a:r>
          </a:p>
        </p:txBody>
      </p:sp>
      <p:cxnSp>
        <p:nvCxnSpPr>
          <p:cNvPr id="20" name="Straight Connector 19">
            <a:extLst>
              <a:ext uri="{FF2B5EF4-FFF2-40B4-BE49-F238E27FC236}">
                <a16:creationId xmlns:a16="http://schemas.microsoft.com/office/drawing/2014/main" id="{7C31F913-E9C2-47E9-9E43-A6C0959D8DF4}"/>
              </a:ext>
            </a:extLst>
          </p:cNvPr>
          <p:cNvCxnSpPr>
            <a:cxnSpLocks/>
          </p:cNvCxnSpPr>
          <p:nvPr/>
        </p:nvCxnSpPr>
        <p:spPr>
          <a:xfrm>
            <a:off x="4194745" y="3420251"/>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1DF01C-0C1C-49AB-BD51-328455A93B8B}"/>
              </a:ext>
            </a:extLst>
          </p:cNvPr>
          <p:cNvCxnSpPr>
            <a:cxnSpLocks/>
          </p:cNvCxnSpPr>
          <p:nvPr/>
        </p:nvCxnSpPr>
        <p:spPr>
          <a:xfrm>
            <a:off x="5096134" y="3427511"/>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20A3AD6-A2C8-4BCE-A538-1526B718378C}"/>
              </a:ext>
            </a:extLst>
          </p:cNvPr>
          <p:cNvSpPr txBox="1"/>
          <p:nvPr/>
        </p:nvSpPr>
        <p:spPr>
          <a:xfrm>
            <a:off x="4481295" y="3561073"/>
            <a:ext cx="1212666"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55</a:t>
            </a:r>
          </a:p>
        </p:txBody>
      </p:sp>
      <p:cxnSp>
        <p:nvCxnSpPr>
          <p:cNvPr id="24" name="Straight Connector 23">
            <a:extLst>
              <a:ext uri="{FF2B5EF4-FFF2-40B4-BE49-F238E27FC236}">
                <a16:creationId xmlns:a16="http://schemas.microsoft.com/office/drawing/2014/main" id="{3326F4C6-D428-4F07-9E08-33152926EFD6}"/>
              </a:ext>
            </a:extLst>
          </p:cNvPr>
          <p:cNvCxnSpPr>
            <a:cxnSpLocks/>
          </p:cNvCxnSpPr>
          <p:nvPr/>
        </p:nvCxnSpPr>
        <p:spPr>
          <a:xfrm>
            <a:off x="5997523" y="3427514"/>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08E1939-6BA7-4D54-BD37-6F458437CD70}"/>
              </a:ext>
            </a:extLst>
          </p:cNvPr>
          <p:cNvCxnSpPr>
            <a:cxnSpLocks/>
          </p:cNvCxnSpPr>
          <p:nvPr/>
        </p:nvCxnSpPr>
        <p:spPr>
          <a:xfrm>
            <a:off x="6898911" y="3434774"/>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BE081C4-3175-4C60-BA19-86C24C4F8C62}"/>
              </a:ext>
            </a:extLst>
          </p:cNvPr>
          <p:cNvSpPr txBox="1"/>
          <p:nvPr/>
        </p:nvSpPr>
        <p:spPr>
          <a:xfrm>
            <a:off x="6284073" y="3568336"/>
            <a:ext cx="1212666"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65</a:t>
            </a:r>
          </a:p>
        </p:txBody>
      </p:sp>
      <p:cxnSp>
        <p:nvCxnSpPr>
          <p:cNvPr id="46" name="Straight Connector 45">
            <a:extLst>
              <a:ext uri="{FF2B5EF4-FFF2-40B4-BE49-F238E27FC236}">
                <a16:creationId xmlns:a16="http://schemas.microsoft.com/office/drawing/2014/main" id="{45E9510B-FF55-4B65-B3E0-CE81192DB760}"/>
              </a:ext>
            </a:extLst>
          </p:cNvPr>
          <p:cNvCxnSpPr>
            <a:cxnSpLocks/>
          </p:cNvCxnSpPr>
          <p:nvPr/>
        </p:nvCxnSpPr>
        <p:spPr>
          <a:xfrm>
            <a:off x="7807929" y="3392190"/>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7" name="TextBox 6">
            <a:extLst>
              <a:ext uri="{FF2B5EF4-FFF2-40B4-BE49-F238E27FC236}">
                <a16:creationId xmlns:a16="http://schemas.microsoft.com/office/drawing/2014/main" id="{52EE9D6A-8461-4F2F-AFC3-F817FCC4A89E}"/>
              </a:ext>
            </a:extLst>
          </p:cNvPr>
          <p:cNvSpPr txBox="1"/>
          <p:nvPr/>
        </p:nvSpPr>
        <p:spPr>
          <a:xfrm>
            <a:off x="471715" y="1132114"/>
            <a:ext cx="3554854" cy="584775"/>
          </a:xfrm>
          <a:prstGeom prst="rect">
            <a:avLst/>
          </a:prstGeom>
          <a:noFill/>
        </p:spPr>
        <p:txBody>
          <a:bodyPr wrap="square" rtlCol="0">
            <a:spAutoFit/>
          </a:bodyPr>
          <a:lstStyle/>
          <a:p>
            <a:r>
              <a:rPr lang="en-US" sz="3200" dirty="0">
                <a:solidFill>
                  <a:schemeClr val="bg1"/>
                </a:solidFill>
                <a:latin typeface="Luminari" panose="02000505000000020004" pitchFamily="2" charset="0"/>
              </a:rPr>
              <a:t>Preterism</a:t>
            </a:r>
          </a:p>
        </p:txBody>
      </p:sp>
      <p:sp>
        <p:nvSpPr>
          <p:cNvPr id="12" name="TextBox 11">
            <a:extLst>
              <a:ext uri="{FF2B5EF4-FFF2-40B4-BE49-F238E27FC236}">
                <a16:creationId xmlns:a16="http://schemas.microsoft.com/office/drawing/2014/main" id="{CED51BD0-A9D5-488A-BC48-C188FCF2F60A}"/>
              </a:ext>
            </a:extLst>
          </p:cNvPr>
          <p:cNvSpPr txBox="1"/>
          <p:nvPr/>
        </p:nvSpPr>
        <p:spPr>
          <a:xfrm>
            <a:off x="468995" y="5034961"/>
            <a:ext cx="2405496" cy="523220"/>
          </a:xfrm>
          <a:prstGeom prst="rect">
            <a:avLst/>
          </a:prstGeom>
          <a:noFill/>
        </p:spPr>
        <p:txBody>
          <a:bodyPr wrap="square" rtlCol="0">
            <a:spAutoFit/>
          </a:bodyPr>
          <a:lstStyle/>
          <a:p>
            <a:pPr algn="ctr"/>
            <a:r>
              <a:rPr lang="en-US" sz="2800" dirty="0">
                <a:solidFill>
                  <a:schemeClr val="bg1"/>
                </a:solidFill>
                <a:latin typeface="Luminari" panose="02000505000000020004" pitchFamily="2" charset="0"/>
              </a:rPr>
              <a:t>Resurrection</a:t>
            </a:r>
          </a:p>
        </p:txBody>
      </p:sp>
      <p:cxnSp>
        <p:nvCxnSpPr>
          <p:cNvPr id="13" name="Straight Arrow Connector 12">
            <a:extLst>
              <a:ext uri="{FF2B5EF4-FFF2-40B4-BE49-F238E27FC236}">
                <a16:creationId xmlns:a16="http://schemas.microsoft.com/office/drawing/2014/main" id="{CF922586-DC51-4A44-8960-BEDAFC109E08}"/>
              </a:ext>
            </a:extLst>
          </p:cNvPr>
          <p:cNvCxnSpPr>
            <a:cxnSpLocks/>
          </p:cNvCxnSpPr>
          <p:nvPr/>
        </p:nvCxnSpPr>
        <p:spPr>
          <a:xfrm flipH="1" flipV="1">
            <a:off x="914400" y="4267200"/>
            <a:ext cx="757343" cy="843961"/>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7B35138-323F-45F5-814B-AA00F4326988}"/>
              </a:ext>
            </a:extLst>
          </p:cNvPr>
          <p:cNvSpPr txBox="1"/>
          <p:nvPr/>
        </p:nvSpPr>
        <p:spPr>
          <a:xfrm>
            <a:off x="6235342" y="1545330"/>
            <a:ext cx="2579667" cy="95410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800" dirty="0">
                <a:solidFill>
                  <a:schemeClr val="bg1">
                    <a:lumMod val="50000"/>
                  </a:schemeClr>
                </a:solidFill>
                <a:latin typeface="Luminari" panose="02000505000000020004" pitchFamily="2" charset="0"/>
              </a:rPr>
              <a:t>Jewish/Roman war</a:t>
            </a:r>
          </a:p>
        </p:txBody>
      </p:sp>
      <p:sp>
        <p:nvSpPr>
          <p:cNvPr id="3073" name="Freeform: Shape 3072">
            <a:extLst>
              <a:ext uri="{FF2B5EF4-FFF2-40B4-BE49-F238E27FC236}">
                <a16:creationId xmlns:a16="http://schemas.microsoft.com/office/drawing/2014/main" id="{5EB3DC4D-934C-4B28-92FB-69E4AC1A993C}"/>
              </a:ext>
            </a:extLst>
          </p:cNvPr>
          <p:cNvSpPr/>
          <p:nvPr/>
        </p:nvSpPr>
        <p:spPr>
          <a:xfrm>
            <a:off x="1219201" y="4259944"/>
            <a:ext cx="6278879" cy="838794"/>
          </a:xfrm>
          <a:custGeom>
            <a:avLst/>
            <a:gdLst>
              <a:gd name="connsiteX0" fmla="*/ 0 w 6400800"/>
              <a:gd name="connsiteY0" fmla="*/ 0 h 1124857"/>
              <a:gd name="connsiteX1" fmla="*/ 6400800 w 6400800"/>
              <a:gd name="connsiteY1" fmla="*/ 29028 h 1124857"/>
              <a:gd name="connsiteX2" fmla="*/ 3331028 w 6400800"/>
              <a:gd name="connsiteY2" fmla="*/ 1124857 h 1124857"/>
              <a:gd name="connsiteX3" fmla="*/ 0 w 6400800"/>
              <a:gd name="connsiteY3" fmla="*/ 0 h 1124857"/>
              <a:gd name="connsiteX0" fmla="*/ 0 w 6400800"/>
              <a:gd name="connsiteY0" fmla="*/ 0 h 1124857"/>
              <a:gd name="connsiteX1" fmla="*/ 6400800 w 6400800"/>
              <a:gd name="connsiteY1" fmla="*/ 14680 h 1124857"/>
              <a:gd name="connsiteX2" fmla="*/ 3331028 w 6400800"/>
              <a:gd name="connsiteY2" fmla="*/ 1124857 h 1124857"/>
              <a:gd name="connsiteX3" fmla="*/ 0 w 6400800"/>
              <a:gd name="connsiteY3" fmla="*/ 0 h 1124857"/>
              <a:gd name="connsiteX0" fmla="*/ 0 w 6400800"/>
              <a:gd name="connsiteY0" fmla="*/ 0 h 1171289"/>
              <a:gd name="connsiteX1" fmla="*/ 6400800 w 6400800"/>
              <a:gd name="connsiteY1" fmla="*/ 14680 h 1171289"/>
              <a:gd name="connsiteX2" fmla="*/ 2682635 w 6400800"/>
              <a:gd name="connsiteY2" fmla="*/ 1171289 h 1171289"/>
              <a:gd name="connsiteX3" fmla="*/ 0 w 6400800"/>
              <a:gd name="connsiteY3" fmla="*/ 0 h 1171289"/>
            </a:gdLst>
            <a:ahLst/>
            <a:cxnLst>
              <a:cxn ang="0">
                <a:pos x="connsiteX0" y="connsiteY0"/>
              </a:cxn>
              <a:cxn ang="0">
                <a:pos x="connsiteX1" y="connsiteY1"/>
              </a:cxn>
              <a:cxn ang="0">
                <a:pos x="connsiteX2" y="connsiteY2"/>
              </a:cxn>
              <a:cxn ang="0">
                <a:pos x="connsiteX3" y="connsiteY3"/>
              </a:cxn>
            </a:cxnLst>
            <a:rect l="l" t="t" r="r" b="b"/>
            <a:pathLst>
              <a:path w="6400800" h="1171289">
                <a:moveTo>
                  <a:pt x="0" y="0"/>
                </a:moveTo>
                <a:lnTo>
                  <a:pt x="6400800" y="14680"/>
                </a:lnTo>
                <a:lnTo>
                  <a:pt x="2682635" y="1171289"/>
                </a:lnTo>
                <a:lnTo>
                  <a:pt x="0" y="0"/>
                </a:lnTo>
                <a:close/>
              </a:path>
            </a:pathLst>
          </a:cu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75614A39-1B98-4F54-A4DE-60DC30E99AE8}"/>
              </a:ext>
            </a:extLst>
          </p:cNvPr>
          <p:cNvSpPr/>
          <p:nvPr/>
        </p:nvSpPr>
        <p:spPr>
          <a:xfrm rot="16662153" flipH="1" flipV="1">
            <a:off x="7280904" y="2385799"/>
            <a:ext cx="908259" cy="1202860"/>
          </a:xfrm>
          <a:custGeom>
            <a:avLst/>
            <a:gdLst>
              <a:gd name="connsiteX0" fmla="*/ 0 w 6400800"/>
              <a:gd name="connsiteY0" fmla="*/ 0 h 1124857"/>
              <a:gd name="connsiteX1" fmla="*/ 6400800 w 6400800"/>
              <a:gd name="connsiteY1" fmla="*/ 29028 h 1124857"/>
              <a:gd name="connsiteX2" fmla="*/ 3331028 w 6400800"/>
              <a:gd name="connsiteY2" fmla="*/ 1124857 h 1124857"/>
              <a:gd name="connsiteX3" fmla="*/ 0 w 6400800"/>
              <a:gd name="connsiteY3" fmla="*/ 0 h 1124857"/>
              <a:gd name="connsiteX0" fmla="*/ 0 w 5936011"/>
              <a:gd name="connsiteY0" fmla="*/ 0 h 1124857"/>
              <a:gd name="connsiteX1" fmla="*/ 5936011 w 5936011"/>
              <a:gd name="connsiteY1" fmla="*/ 6926 h 1124857"/>
              <a:gd name="connsiteX2" fmla="*/ 3331028 w 5936011"/>
              <a:gd name="connsiteY2" fmla="*/ 1124857 h 1124857"/>
              <a:gd name="connsiteX3" fmla="*/ 0 w 5936011"/>
              <a:gd name="connsiteY3" fmla="*/ 0 h 1124857"/>
              <a:gd name="connsiteX0" fmla="*/ 0 w 5936011"/>
              <a:gd name="connsiteY0" fmla="*/ 0 h 1113806"/>
              <a:gd name="connsiteX1" fmla="*/ 5936011 w 5936011"/>
              <a:gd name="connsiteY1" fmla="*/ 6926 h 1113806"/>
              <a:gd name="connsiteX2" fmla="*/ 3112307 w 5936011"/>
              <a:gd name="connsiteY2" fmla="*/ 1113806 h 1113806"/>
              <a:gd name="connsiteX3" fmla="*/ 0 w 5936011"/>
              <a:gd name="connsiteY3" fmla="*/ 0 h 1113806"/>
              <a:gd name="connsiteX0" fmla="*/ 0 w 7213387"/>
              <a:gd name="connsiteY0" fmla="*/ 0 h 1146524"/>
              <a:gd name="connsiteX1" fmla="*/ 5936011 w 7213387"/>
              <a:gd name="connsiteY1" fmla="*/ 6926 h 1146524"/>
              <a:gd name="connsiteX2" fmla="*/ 7213387 w 7213387"/>
              <a:gd name="connsiteY2" fmla="*/ 1146524 h 1146524"/>
              <a:gd name="connsiteX3" fmla="*/ 0 w 7213387"/>
              <a:gd name="connsiteY3" fmla="*/ 0 h 1146524"/>
              <a:gd name="connsiteX0" fmla="*/ 0 w 6682823"/>
              <a:gd name="connsiteY0" fmla="*/ 0 h 1168335"/>
              <a:gd name="connsiteX1" fmla="*/ 5936011 w 6682823"/>
              <a:gd name="connsiteY1" fmla="*/ 6926 h 1168335"/>
              <a:gd name="connsiteX2" fmla="*/ 6682823 w 6682823"/>
              <a:gd name="connsiteY2" fmla="*/ 1168335 h 1168335"/>
              <a:gd name="connsiteX3" fmla="*/ 0 w 6682823"/>
              <a:gd name="connsiteY3" fmla="*/ 0 h 1168335"/>
              <a:gd name="connsiteX0" fmla="*/ 1 w 5336035"/>
              <a:gd name="connsiteY0" fmla="*/ 1349520 h 1349520"/>
              <a:gd name="connsiteX1" fmla="*/ 4589223 w 5336035"/>
              <a:gd name="connsiteY1" fmla="*/ 0 h 1349520"/>
              <a:gd name="connsiteX2" fmla="*/ 5336035 w 5336035"/>
              <a:gd name="connsiteY2" fmla="*/ 1161409 h 1349520"/>
              <a:gd name="connsiteX3" fmla="*/ 1 w 5336035"/>
              <a:gd name="connsiteY3" fmla="*/ 1349520 h 1349520"/>
              <a:gd name="connsiteX0" fmla="*/ 1 w 5336035"/>
              <a:gd name="connsiteY0" fmla="*/ 1556897 h 1556897"/>
              <a:gd name="connsiteX1" fmla="*/ 4173136 w 5336035"/>
              <a:gd name="connsiteY1" fmla="*/ 1 h 1556897"/>
              <a:gd name="connsiteX2" fmla="*/ 5336035 w 5336035"/>
              <a:gd name="connsiteY2" fmla="*/ 1368786 h 1556897"/>
              <a:gd name="connsiteX3" fmla="*/ 1 w 5336035"/>
              <a:gd name="connsiteY3" fmla="*/ 1556897 h 1556897"/>
              <a:gd name="connsiteX0" fmla="*/ 1 w 4997535"/>
              <a:gd name="connsiteY0" fmla="*/ 1556896 h 1556896"/>
              <a:gd name="connsiteX1" fmla="*/ 4173136 w 4997535"/>
              <a:gd name="connsiteY1" fmla="*/ 0 h 1556896"/>
              <a:gd name="connsiteX2" fmla="*/ 4997536 w 4997535"/>
              <a:gd name="connsiteY2" fmla="*/ 1291098 h 1556896"/>
              <a:gd name="connsiteX3" fmla="*/ 1 w 4997535"/>
              <a:gd name="connsiteY3" fmla="*/ 1556896 h 1556896"/>
              <a:gd name="connsiteX0" fmla="*/ 1 w 4710750"/>
              <a:gd name="connsiteY0" fmla="*/ 1556896 h 1556896"/>
              <a:gd name="connsiteX1" fmla="*/ 4173136 w 4710750"/>
              <a:gd name="connsiteY1" fmla="*/ 0 h 1556896"/>
              <a:gd name="connsiteX2" fmla="*/ 4710748 w 4710750"/>
              <a:gd name="connsiteY2" fmla="*/ 1299869 h 1556896"/>
              <a:gd name="connsiteX3" fmla="*/ 1 w 4710750"/>
              <a:gd name="connsiteY3" fmla="*/ 1556896 h 1556896"/>
              <a:gd name="connsiteX0" fmla="*/ 1 w 4906266"/>
              <a:gd name="connsiteY0" fmla="*/ 1556896 h 1556896"/>
              <a:gd name="connsiteX1" fmla="*/ 4173136 w 4906266"/>
              <a:gd name="connsiteY1" fmla="*/ 0 h 1556896"/>
              <a:gd name="connsiteX2" fmla="*/ 4906267 w 4906266"/>
              <a:gd name="connsiteY2" fmla="*/ 1306867 h 1556896"/>
              <a:gd name="connsiteX3" fmla="*/ 1 w 4906266"/>
              <a:gd name="connsiteY3" fmla="*/ 1556896 h 1556896"/>
              <a:gd name="connsiteX0" fmla="*/ 1 w 4906266"/>
              <a:gd name="connsiteY0" fmla="*/ 1606727 h 1606727"/>
              <a:gd name="connsiteX1" fmla="*/ 4105071 w 4906266"/>
              <a:gd name="connsiteY1" fmla="*/ 1 h 1606727"/>
              <a:gd name="connsiteX2" fmla="*/ 4906267 w 4906266"/>
              <a:gd name="connsiteY2" fmla="*/ 1356698 h 1606727"/>
              <a:gd name="connsiteX3" fmla="*/ 1 w 4906266"/>
              <a:gd name="connsiteY3" fmla="*/ 1606727 h 1606727"/>
              <a:gd name="connsiteX0" fmla="*/ 1 w 4906266"/>
              <a:gd name="connsiteY0" fmla="*/ 1607301 h 1607301"/>
              <a:gd name="connsiteX1" fmla="*/ 4123855 w 4906266"/>
              <a:gd name="connsiteY1" fmla="*/ 0 h 1607301"/>
              <a:gd name="connsiteX2" fmla="*/ 4906267 w 4906266"/>
              <a:gd name="connsiteY2" fmla="*/ 1357272 h 1607301"/>
              <a:gd name="connsiteX3" fmla="*/ 1 w 4906266"/>
              <a:gd name="connsiteY3" fmla="*/ 1607301 h 1607301"/>
              <a:gd name="connsiteX0" fmla="*/ 1 w 5461617"/>
              <a:gd name="connsiteY0" fmla="*/ 1607301 h 2162822"/>
              <a:gd name="connsiteX1" fmla="*/ 4123855 w 5461617"/>
              <a:gd name="connsiteY1" fmla="*/ 0 h 2162822"/>
              <a:gd name="connsiteX2" fmla="*/ 5461616 w 5461617"/>
              <a:gd name="connsiteY2" fmla="*/ 2162822 h 2162822"/>
              <a:gd name="connsiteX3" fmla="*/ 1 w 5461617"/>
              <a:gd name="connsiteY3" fmla="*/ 1607301 h 2162822"/>
              <a:gd name="connsiteX0" fmla="*/ 1 w 5461617"/>
              <a:gd name="connsiteY0" fmla="*/ 883778 h 1439299"/>
              <a:gd name="connsiteX1" fmla="*/ 4372927 w 5461617"/>
              <a:gd name="connsiteY1" fmla="*/ 0 h 1439299"/>
              <a:gd name="connsiteX2" fmla="*/ 5461616 w 5461617"/>
              <a:gd name="connsiteY2" fmla="*/ 1439299 h 1439299"/>
              <a:gd name="connsiteX3" fmla="*/ 1 w 5461617"/>
              <a:gd name="connsiteY3" fmla="*/ 883778 h 1439299"/>
              <a:gd name="connsiteX0" fmla="*/ 1 w 5461617"/>
              <a:gd name="connsiteY0" fmla="*/ 1049169 h 1604690"/>
              <a:gd name="connsiteX1" fmla="*/ 4347483 w 5461617"/>
              <a:gd name="connsiteY1" fmla="*/ 0 h 1604690"/>
              <a:gd name="connsiteX2" fmla="*/ 5461616 w 5461617"/>
              <a:gd name="connsiteY2" fmla="*/ 1604690 h 1604690"/>
              <a:gd name="connsiteX3" fmla="*/ 1 w 5461617"/>
              <a:gd name="connsiteY3" fmla="*/ 1049169 h 1604690"/>
              <a:gd name="connsiteX0" fmla="*/ 1 w 5461617"/>
              <a:gd name="connsiteY0" fmla="*/ 1079928 h 1635449"/>
              <a:gd name="connsiteX1" fmla="*/ 4413793 w 5461617"/>
              <a:gd name="connsiteY1" fmla="*/ 0 h 1635449"/>
              <a:gd name="connsiteX2" fmla="*/ 5461616 w 5461617"/>
              <a:gd name="connsiteY2" fmla="*/ 1635449 h 1635449"/>
              <a:gd name="connsiteX3" fmla="*/ 1 w 5461617"/>
              <a:gd name="connsiteY3" fmla="*/ 1079928 h 1635449"/>
            </a:gdLst>
            <a:ahLst/>
            <a:cxnLst>
              <a:cxn ang="0">
                <a:pos x="connsiteX0" y="connsiteY0"/>
              </a:cxn>
              <a:cxn ang="0">
                <a:pos x="connsiteX1" y="connsiteY1"/>
              </a:cxn>
              <a:cxn ang="0">
                <a:pos x="connsiteX2" y="connsiteY2"/>
              </a:cxn>
              <a:cxn ang="0">
                <a:pos x="connsiteX3" y="connsiteY3"/>
              </a:cxn>
            </a:cxnLst>
            <a:rect l="l" t="t" r="r" b="b"/>
            <a:pathLst>
              <a:path w="5461617" h="1635449">
                <a:moveTo>
                  <a:pt x="1" y="1079928"/>
                </a:moveTo>
                <a:lnTo>
                  <a:pt x="4413793" y="0"/>
                </a:lnTo>
                <a:lnTo>
                  <a:pt x="5461616" y="1635449"/>
                </a:lnTo>
                <a:lnTo>
                  <a:pt x="1" y="1079928"/>
                </a:lnTo>
                <a:close/>
              </a:path>
            </a:pathLst>
          </a:custGeom>
          <a:blipFill dpi="0" rotWithShape="1">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40DA268-25EB-4B43-B3FF-1D4DDFE0A10C}"/>
              </a:ext>
            </a:extLst>
          </p:cNvPr>
          <p:cNvSpPr txBox="1"/>
          <p:nvPr/>
        </p:nvSpPr>
        <p:spPr>
          <a:xfrm>
            <a:off x="3116167" y="5090927"/>
            <a:ext cx="1561121" cy="95410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800" dirty="0">
                <a:solidFill>
                  <a:schemeClr val="bg1">
                    <a:lumMod val="50000"/>
                  </a:schemeClr>
                </a:solidFill>
                <a:latin typeface="Luminari" panose="02000505000000020004" pitchFamily="2" charset="0"/>
              </a:rPr>
              <a:t>Nero’s Reign</a:t>
            </a:r>
          </a:p>
        </p:txBody>
      </p:sp>
      <p:cxnSp>
        <p:nvCxnSpPr>
          <p:cNvPr id="3076" name="Straight Arrow Connector 3075">
            <a:extLst>
              <a:ext uri="{FF2B5EF4-FFF2-40B4-BE49-F238E27FC236}">
                <a16:creationId xmlns:a16="http://schemas.microsoft.com/office/drawing/2014/main" id="{2E1AEAC1-D9AE-4150-824B-D04E4531B117}"/>
              </a:ext>
            </a:extLst>
          </p:cNvPr>
          <p:cNvCxnSpPr>
            <a:cxnSpLocks/>
            <a:stCxn id="37" idx="2"/>
          </p:cNvCxnSpPr>
          <p:nvPr/>
        </p:nvCxnSpPr>
        <p:spPr>
          <a:xfrm>
            <a:off x="5331491" y="2491416"/>
            <a:ext cx="1297909" cy="861384"/>
          </a:xfrm>
          <a:prstGeom prst="straightConnector1">
            <a:avLst/>
          </a:prstGeom>
          <a:ln w="38100">
            <a:solidFill>
              <a:schemeClr val="tx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5815123D-2F95-435D-843B-CECFE154492B}"/>
              </a:ext>
            </a:extLst>
          </p:cNvPr>
          <p:cNvSpPr/>
          <p:nvPr/>
        </p:nvSpPr>
        <p:spPr>
          <a:xfrm flipV="1">
            <a:off x="3582267" y="2475965"/>
            <a:ext cx="2815236" cy="874809"/>
          </a:xfrm>
          <a:custGeom>
            <a:avLst/>
            <a:gdLst>
              <a:gd name="connsiteX0" fmla="*/ 0 w 6400800"/>
              <a:gd name="connsiteY0" fmla="*/ 0 h 1124857"/>
              <a:gd name="connsiteX1" fmla="*/ 6400800 w 6400800"/>
              <a:gd name="connsiteY1" fmla="*/ 29028 h 1124857"/>
              <a:gd name="connsiteX2" fmla="*/ 3331028 w 6400800"/>
              <a:gd name="connsiteY2" fmla="*/ 1124857 h 1124857"/>
              <a:gd name="connsiteX3" fmla="*/ 0 w 6400800"/>
              <a:gd name="connsiteY3" fmla="*/ 0 h 1124857"/>
              <a:gd name="connsiteX0" fmla="*/ 0 w 6400800"/>
              <a:gd name="connsiteY0" fmla="*/ 0 h 1124857"/>
              <a:gd name="connsiteX1" fmla="*/ 6400800 w 6400800"/>
              <a:gd name="connsiteY1" fmla="*/ 14680 h 1124857"/>
              <a:gd name="connsiteX2" fmla="*/ 3331028 w 6400800"/>
              <a:gd name="connsiteY2" fmla="*/ 1124857 h 1124857"/>
              <a:gd name="connsiteX3" fmla="*/ 0 w 6400800"/>
              <a:gd name="connsiteY3" fmla="*/ 0 h 1124857"/>
              <a:gd name="connsiteX0" fmla="*/ 47673649 w 54074449"/>
              <a:gd name="connsiteY0" fmla="*/ 0 h 1087301"/>
              <a:gd name="connsiteX1" fmla="*/ 54074449 w 54074449"/>
              <a:gd name="connsiteY1" fmla="*/ 14680 h 1087301"/>
              <a:gd name="connsiteX2" fmla="*/ 0 w 54074449"/>
              <a:gd name="connsiteY2" fmla="*/ 1087301 h 1087301"/>
              <a:gd name="connsiteX3" fmla="*/ 47673649 w 54074449"/>
              <a:gd name="connsiteY3" fmla="*/ 0 h 1087301"/>
              <a:gd name="connsiteX0" fmla="*/ 47673649 w 54074449"/>
              <a:gd name="connsiteY0" fmla="*/ 0 h 1199966"/>
              <a:gd name="connsiteX1" fmla="*/ 54074449 w 54074449"/>
              <a:gd name="connsiteY1" fmla="*/ 14680 h 1199966"/>
              <a:gd name="connsiteX2" fmla="*/ 0 w 54074449"/>
              <a:gd name="connsiteY2" fmla="*/ 1199966 h 1199966"/>
              <a:gd name="connsiteX3" fmla="*/ 47673649 w 54074449"/>
              <a:gd name="connsiteY3" fmla="*/ 0 h 1199966"/>
              <a:gd name="connsiteX0" fmla="*/ 47673649 w 54074449"/>
              <a:gd name="connsiteY0" fmla="*/ 0 h 1199966"/>
              <a:gd name="connsiteX1" fmla="*/ 54074449 w 54074449"/>
              <a:gd name="connsiteY1" fmla="*/ 14680 h 1199966"/>
              <a:gd name="connsiteX2" fmla="*/ 0 w 54074449"/>
              <a:gd name="connsiteY2" fmla="*/ 1199966 h 1199966"/>
              <a:gd name="connsiteX3" fmla="*/ 47673649 w 54074449"/>
              <a:gd name="connsiteY3" fmla="*/ 0 h 1199966"/>
              <a:gd name="connsiteX0" fmla="*/ 47673649 w 55106336"/>
              <a:gd name="connsiteY0" fmla="*/ 0 h 1199966"/>
              <a:gd name="connsiteX1" fmla="*/ 55106336 w 55106336"/>
              <a:gd name="connsiteY1" fmla="*/ 14680 h 1199966"/>
              <a:gd name="connsiteX2" fmla="*/ 0 w 55106336"/>
              <a:gd name="connsiteY2" fmla="*/ 1199966 h 1199966"/>
              <a:gd name="connsiteX3" fmla="*/ 47673649 w 55106336"/>
              <a:gd name="connsiteY3" fmla="*/ 0 h 1199966"/>
              <a:gd name="connsiteX0" fmla="*/ 47673649 w 55310221"/>
              <a:gd name="connsiteY0" fmla="*/ 41589 h 1241555"/>
              <a:gd name="connsiteX1" fmla="*/ 55310221 w 55310221"/>
              <a:gd name="connsiteY1" fmla="*/ 0 h 1241555"/>
              <a:gd name="connsiteX2" fmla="*/ 0 w 55310221"/>
              <a:gd name="connsiteY2" fmla="*/ 1241555 h 1241555"/>
              <a:gd name="connsiteX3" fmla="*/ 47673649 w 55310221"/>
              <a:gd name="connsiteY3" fmla="*/ 41589 h 1241555"/>
              <a:gd name="connsiteX0" fmla="*/ 47673649 w 55310221"/>
              <a:gd name="connsiteY0" fmla="*/ 19948 h 1219914"/>
              <a:gd name="connsiteX1" fmla="*/ 55310221 w 55310221"/>
              <a:gd name="connsiteY1" fmla="*/ 0 h 1219914"/>
              <a:gd name="connsiteX2" fmla="*/ 0 w 55310221"/>
              <a:gd name="connsiteY2" fmla="*/ 1219914 h 1219914"/>
              <a:gd name="connsiteX3" fmla="*/ 47673649 w 55310221"/>
              <a:gd name="connsiteY3" fmla="*/ 19948 h 1219914"/>
              <a:gd name="connsiteX0" fmla="*/ 39508365 w 55310221"/>
              <a:gd name="connsiteY0" fmla="*/ 3036 h 1219914"/>
              <a:gd name="connsiteX1" fmla="*/ 55310221 w 55310221"/>
              <a:gd name="connsiteY1" fmla="*/ 0 h 1219914"/>
              <a:gd name="connsiteX2" fmla="*/ 0 w 55310221"/>
              <a:gd name="connsiteY2" fmla="*/ 1219914 h 1219914"/>
              <a:gd name="connsiteX3" fmla="*/ 39508365 w 55310221"/>
              <a:gd name="connsiteY3" fmla="*/ 3036 h 1219914"/>
              <a:gd name="connsiteX0" fmla="*/ 39508365 w 55310221"/>
              <a:gd name="connsiteY0" fmla="*/ 3036 h 1219914"/>
              <a:gd name="connsiteX1" fmla="*/ 55310221 w 55310221"/>
              <a:gd name="connsiteY1" fmla="*/ 0 h 1219914"/>
              <a:gd name="connsiteX2" fmla="*/ 0 w 55310221"/>
              <a:gd name="connsiteY2" fmla="*/ 1219914 h 1219914"/>
              <a:gd name="connsiteX3" fmla="*/ 39508365 w 55310221"/>
              <a:gd name="connsiteY3" fmla="*/ 3036 h 1219914"/>
              <a:gd name="connsiteX0" fmla="*/ 39508365 w 45252982"/>
              <a:gd name="connsiteY0" fmla="*/ 11493 h 1228371"/>
              <a:gd name="connsiteX1" fmla="*/ 45252982 w 45252982"/>
              <a:gd name="connsiteY1" fmla="*/ 0 h 1228371"/>
              <a:gd name="connsiteX2" fmla="*/ 0 w 45252982"/>
              <a:gd name="connsiteY2" fmla="*/ 1228371 h 1228371"/>
              <a:gd name="connsiteX3" fmla="*/ 39508365 w 45252982"/>
              <a:gd name="connsiteY3" fmla="*/ 11493 h 1228371"/>
              <a:gd name="connsiteX0" fmla="*/ 39508365 w 46292713"/>
              <a:gd name="connsiteY0" fmla="*/ 4702 h 1221580"/>
              <a:gd name="connsiteX1" fmla="*/ 46292713 w 46292713"/>
              <a:gd name="connsiteY1" fmla="*/ 0 h 1221580"/>
              <a:gd name="connsiteX2" fmla="*/ 0 w 46292713"/>
              <a:gd name="connsiteY2" fmla="*/ 1221580 h 1221580"/>
              <a:gd name="connsiteX3" fmla="*/ 39508365 w 46292713"/>
              <a:gd name="connsiteY3" fmla="*/ 4702 h 1221580"/>
            </a:gdLst>
            <a:ahLst/>
            <a:cxnLst>
              <a:cxn ang="0">
                <a:pos x="connsiteX0" y="connsiteY0"/>
              </a:cxn>
              <a:cxn ang="0">
                <a:pos x="connsiteX1" y="connsiteY1"/>
              </a:cxn>
              <a:cxn ang="0">
                <a:pos x="connsiteX2" y="connsiteY2"/>
              </a:cxn>
              <a:cxn ang="0">
                <a:pos x="connsiteX3" y="connsiteY3"/>
              </a:cxn>
            </a:cxnLst>
            <a:rect l="l" t="t" r="r" b="b"/>
            <a:pathLst>
              <a:path w="46292713" h="1221580">
                <a:moveTo>
                  <a:pt x="39508365" y="4702"/>
                </a:moveTo>
                <a:lnTo>
                  <a:pt x="46292713" y="0"/>
                </a:lnTo>
                <a:lnTo>
                  <a:pt x="0" y="1221580"/>
                </a:lnTo>
                <a:lnTo>
                  <a:pt x="39508365" y="4702"/>
                </a:lnTo>
                <a:close/>
              </a:path>
            </a:pathLst>
          </a:cu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6A92A197-E105-40BB-B642-D810315BFE29}"/>
              </a:ext>
            </a:extLst>
          </p:cNvPr>
          <p:cNvSpPr txBox="1"/>
          <p:nvPr/>
        </p:nvSpPr>
        <p:spPr>
          <a:xfrm>
            <a:off x="2685780" y="1555236"/>
            <a:ext cx="1596869" cy="95410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800" dirty="0">
                <a:solidFill>
                  <a:schemeClr val="bg1">
                    <a:lumMod val="50000"/>
                  </a:schemeClr>
                </a:solidFill>
                <a:latin typeface="Luminari" panose="02000505000000020004" pitchFamily="2" charset="0"/>
              </a:rPr>
              <a:t>Paul</a:t>
            </a:r>
          </a:p>
          <a:p>
            <a:pPr algn="ctr"/>
            <a:r>
              <a:rPr lang="en-US" sz="2800" dirty="0">
                <a:solidFill>
                  <a:schemeClr val="bg1">
                    <a:lumMod val="50000"/>
                  </a:schemeClr>
                </a:solidFill>
                <a:latin typeface="Luminari" panose="02000505000000020004" pitchFamily="2" charset="0"/>
              </a:rPr>
              <a:t>in Rome</a:t>
            </a:r>
          </a:p>
        </p:txBody>
      </p:sp>
      <p:sp>
        <p:nvSpPr>
          <p:cNvPr id="37" name="TextBox 36">
            <a:extLst>
              <a:ext uri="{FF2B5EF4-FFF2-40B4-BE49-F238E27FC236}">
                <a16:creationId xmlns:a16="http://schemas.microsoft.com/office/drawing/2014/main" id="{8E5FA9B1-4308-49EA-9115-7664B9B418BB}"/>
              </a:ext>
            </a:extLst>
          </p:cNvPr>
          <p:cNvSpPr txBox="1"/>
          <p:nvPr/>
        </p:nvSpPr>
        <p:spPr>
          <a:xfrm>
            <a:off x="4494783" y="1537309"/>
            <a:ext cx="1673415" cy="95410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800" dirty="0">
                <a:solidFill>
                  <a:schemeClr val="bg1">
                    <a:lumMod val="50000"/>
                  </a:schemeClr>
                </a:solidFill>
                <a:latin typeface="Luminari" panose="02000505000000020004" pitchFamily="2" charset="0"/>
              </a:rPr>
              <a:t>Burning of Rome</a:t>
            </a:r>
          </a:p>
        </p:txBody>
      </p:sp>
      <p:cxnSp>
        <p:nvCxnSpPr>
          <p:cNvPr id="51" name="Straight Arrow Connector 50">
            <a:extLst>
              <a:ext uri="{FF2B5EF4-FFF2-40B4-BE49-F238E27FC236}">
                <a16:creationId xmlns:a16="http://schemas.microsoft.com/office/drawing/2014/main" id="{FF05487C-D134-4BE8-9575-0DB9E14BFDEE}"/>
              </a:ext>
            </a:extLst>
          </p:cNvPr>
          <p:cNvCxnSpPr>
            <a:cxnSpLocks/>
          </p:cNvCxnSpPr>
          <p:nvPr/>
        </p:nvCxnSpPr>
        <p:spPr>
          <a:xfrm flipV="1">
            <a:off x="6019878" y="4264798"/>
            <a:ext cx="1759458" cy="866380"/>
          </a:xfrm>
          <a:prstGeom prst="straightConnector1">
            <a:avLst/>
          </a:prstGeom>
          <a:ln w="38100">
            <a:solidFill>
              <a:schemeClr val="tx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B2AB6BD-DCA3-4B5E-BEDA-DC214437974D}"/>
              </a:ext>
            </a:extLst>
          </p:cNvPr>
          <p:cNvSpPr txBox="1"/>
          <p:nvPr/>
        </p:nvSpPr>
        <p:spPr>
          <a:xfrm>
            <a:off x="4887885" y="5097926"/>
            <a:ext cx="2280612" cy="95410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800" dirty="0">
                <a:solidFill>
                  <a:schemeClr val="bg1">
                    <a:lumMod val="50000"/>
                  </a:schemeClr>
                </a:solidFill>
                <a:latin typeface="Luminari" panose="02000505000000020004" pitchFamily="2" charset="0"/>
              </a:rPr>
              <a:t>Destruction of Temple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p:stCondLst>
                              <p:cond delay="2000"/>
                            </p:stCondLst>
                            <p:childTnLst>
                              <p:par>
                                <p:cTn id="62" presetID="22" presetClass="entr" presetSubtype="4" fill="hold" grpId="0" nodeType="afterEffect">
                                  <p:stCondLst>
                                    <p:cond delay="0"/>
                                  </p:stCondLst>
                                  <p:childTnLst>
                                    <p:set>
                                      <p:cBhvr>
                                        <p:cTn id="63" dur="1" fill="hold">
                                          <p:stCondLst>
                                            <p:cond delay="0"/>
                                          </p:stCondLst>
                                        </p:cTn>
                                        <p:tgtEl>
                                          <p:spTgt spid="3073"/>
                                        </p:tgtEl>
                                        <p:attrNameLst>
                                          <p:attrName>style.visibility</p:attrName>
                                        </p:attrNameLst>
                                      </p:cBhvr>
                                      <p:to>
                                        <p:strVal val="visible"/>
                                      </p:to>
                                    </p:set>
                                    <p:animEffect transition="in" filter="wipe(down)">
                                      <p:cBhvr>
                                        <p:cTn id="64" dur="500"/>
                                        <p:tgtEl>
                                          <p:spTgt spid="307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3082"/>
                                        </p:tgtEl>
                                        <p:attrNameLst>
                                          <p:attrName>style.visibility</p:attrName>
                                        </p:attrNameLst>
                                      </p:cBhvr>
                                      <p:to>
                                        <p:strVal val="visible"/>
                                      </p:to>
                                    </p:set>
                                    <p:animEffect transition="in" filter="wipe(left)">
                                      <p:cBhvr>
                                        <p:cTn id="68" dur="500"/>
                                        <p:tgtEl>
                                          <p:spTgt spid="308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par>
                          <p:cTn id="87" fill="hold">
                            <p:stCondLst>
                              <p:cond delay="500"/>
                            </p:stCondLst>
                            <p:childTnLst>
                              <p:par>
                                <p:cTn id="88" presetID="22" presetClass="entr" presetSubtype="8" fill="hold" nodeType="afterEffect">
                                  <p:stCondLst>
                                    <p:cond delay="0"/>
                                  </p:stCondLst>
                                  <p:childTnLst>
                                    <p:set>
                                      <p:cBhvr>
                                        <p:cTn id="89" dur="1" fill="hold">
                                          <p:stCondLst>
                                            <p:cond delay="0"/>
                                          </p:stCondLst>
                                        </p:cTn>
                                        <p:tgtEl>
                                          <p:spTgt spid="3076"/>
                                        </p:tgtEl>
                                        <p:attrNameLst>
                                          <p:attrName>style.visibility</p:attrName>
                                        </p:attrNameLst>
                                      </p:cBhvr>
                                      <p:to>
                                        <p:strVal val="visible"/>
                                      </p:to>
                                    </p:set>
                                    <p:animEffect transition="in" filter="wipe(left)">
                                      <p:cBhvr>
                                        <p:cTn id="90" dur="500"/>
                                        <p:tgtEl>
                                          <p:spTgt spid="307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par>
                          <p:cTn id="96" fill="hold">
                            <p:stCondLst>
                              <p:cond delay="500"/>
                            </p:stCondLst>
                            <p:childTnLst>
                              <p:par>
                                <p:cTn id="97" presetID="22" presetClass="entr" presetSubtype="1"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up)">
                                      <p:cBhvr>
                                        <p:cTn id="99" dur="500"/>
                                        <p:tgtEl>
                                          <p:spTgt spid="35"/>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childTnLst>
                          </p:cTn>
                        </p:par>
                        <p:par>
                          <p:cTn id="109" fill="hold">
                            <p:stCondLst>
                              <p:cond delay="500"/>
                            </p:stCondLst>
                            <p:childTnLst>
                              <p:par>
                                <p:cTn id="110" presetID="22" presetClass="entr" presetSubtype="8" fill="hold"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82" grpId="0" animBg="1"/>
      <p:bldP spid="30" grpId="0" animBg="1"/>
      <p:bldP spid="40" grpId="0" animBg="1"/>
      <p:bldP spid="10" grpId="0" animBg="1"/>
      <p:bldP spid="19" grpId="0" animBg="1"/>
      <p:bldP spid="23" grpId="0" animBg="1"/>
      <p:bldP spid="27" grpId="0" animBg="1"/>
      <p:bldP spid="7" grpId="0"/>
      <p:bldP spid="12" grpId="0"/>
      <p:bldP spid="16" grpId="0" animBg="1"/>
      <p:bldP spid="3073" grpId="0" animBg="1"/>
      <p:bldP spid="35" grpId="0" animBg="1"/>
      <p:bldP spid="36" grpId="0" animBg="1"/>
      <p:bldP spid="44" grpId="0" animBg="1"/>
      <p:bldP spid="41" grpId="0" animBg="1"/>
      <p:bldP spid="37"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3" name="TextBox 2">
            <a:extLst>
              <a:ext uri="{FF2B5EF4-FFF2-40B4-BE49-F238E27FC236}">
                <a16:creationId xmlns:a16="http://schemas.microsoft.com/office/drawing/2014/main" id="{8431DF99-C6BD-426D-8D83-19EE75FBE02F}"/>
              </a:ext>
            </a:extLst>
          </p:cNvPr>
          <p:cNvSpPr txBox="1"/>
          <p:nvPr/>
        </p:nvSpPr>
        <p:spPr>
          <a:xfrm>
            <a:off x="472339" y="1703171"/>
            <a:ext cx="2210305"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Gen. 15:18</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dirty="0">
                <a:solidFill>
                  <a:schemeClr val="bg1"/>
                </a:solidFill>
                <a:latin typeface="Luminari" panose="02000505000000020004" pitchFamily="2" charset="0"/>
              </a:rPr>
              <a:t>Prophecies about the Tribulation period:</a:t>
            </a:r>
            <a:endParaRPr lang="en-US" altLang="en-US" sz="4400" dirty="0">
              <a:solidFill>
                <a:schemeClr val="bg1"/>
              </a:solidFill>
              <a:latin typeface="Luminari" panose="02000505000000020004" pitchFamily="2" charset="0"/>
            </a:endParaRPr>
          </a:p>
        </p:txBody>
      </p:sp>
      <p:sp>
        <p:nvSpPr>
          <p:cNvPr id="6" name="TextBox 5">
            <a:extLst>
              <a:ext uri="{FF2B5EF4-FFF2-40B4-BE49-F238E27FC236}">
                <a16:creationId xmlns:a16="http://schemas.microsoft.com/office/drawing/2014/main" id="{33AF831A-9706-42BD-9BEF-92F57429CCF4}"/>
              </a:ext>
            </a:extLst>
          </p:cNvPr>
          <p:cNvSpPr txBox="1"/>
          <p:nvPr/>
        </p:nvSpPr>
        <p:spPr>
          <a:xfrm>
            <a:off x="479402" y="2171216"/>
            <a:ext cx="2210305"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Josh. 1:4</a:t>
            </a:r>
          </a:p>
        </p:txBody>
      </p:sp>
      <p:sp>
        <p:nvSpPr>
          <p:cNvPr id="7" name="TextBox 6">
            <a:extLst>
              <a:ext uri="{FF2B5EF4-FFF2-40B4-BE49-F238E27FC236}">
                <a16:creationId xmlns:a16="http://schemas.microsoft.com/office/drawing/2014/main" id="{86576442-3A04-4214-8997-8E2460290D19}"/>
              </a:ext>
            </a:extLst>
          </p:cNvPr>
          <p:cNvSpPr txBox="1"/>
          <p:nvPr/>
        </p:nvSpPr>
        <p:spPr>
          <a:xfrm>
            <a:off x="473345" y="2586880"/>
            <a:ext cx="2210305"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Is. 13</a:t>
            </a:r>
          </a:p>
        </p:txBody>
      </p:sp>
      <p:sp>
        <p:nvSpPr>
          <p:cNvPr id="8" name="TextBox 7">
            <a:extLst>
              <a:ext uri="{FF2B5EF4-FFF2-40B4-BE49-F238E27FC236}">
                <a16:creationId xmlns:a16="http://schemas.microsoft.com/office/drawing/2014/main" id="{5AF20150-16B4-4187-AF9F-7F9E257847F8}"/>
              </a:ext>
            </a:extLst>
          </p:cNvPr>
          <p:cNvSpPr txBox="1"/>
          <p:nvPr/>
        </p:nvSpPr>
        <p:spPr>
          <a:xfrm>
            <a:off x="480408" y="3024103"/>
            <a:ext cx="2210305" cy="523220"/>
          </a:xfrm>
          <a:prstGeom prst="rect">
            <a:avLst/>
          </a:prstGeom>
          <a:noFill/>
        </p:spPr>
        <p:txBody>
          <a:bodyPr wrap="square">
            <a:spAutoFit/>
          </a:bodyPr>
          <a:lstStyle/>
          <a:p>
            <a:pPr eaLnBrk="1" fontAlgn="auto" hangingPunct="1">
              <a:spcBef>
                <a:spcPts val="0"/>
              </a:spcBef>
              <a:spcAft>
                <a:spcPts val="0"/>
              </a:spcAft>
              <a:defRPr/>
            </a:pPr>
            <a:r>
              <a:rPr lang="en-US" sz="2800" dirty="0" err="1">
                <a:latin typeface="+mj-lt"/>
              </a:rPr>
              <a:t>Eze</a:t>
            </a:r>
            <a:r>
              <a:rPr lang="en-US" sz="2800" dirty="0">
                <a:latin typeface="+mj-lt"/>
              </a:rPr>
              <a:t>. 38-39</a:t>
            </a:r>
          </a:p>
        </p:txBody>
      </p:sp>
      <p:sp>
        <p:nvSpPr>
          <p:cNvPr id="9" name="TextBox 8">
            <a:extLst>
              <a:ext uri="{FF2B5EF4-FFF2-40B4-BE49-F238E27FC236}">
                <a16:creationId xmlns:a16="http://schemas.microsoft.com/office/drawing/2014/main" id="{90862D95-BB94-4FA4-B972-0E1F9C8C63E2}"/>
              </a:ext>
            </a:extLst>
          </p:cNvPr>
          <p:cNvSpPr txBox="1"/>
          <p:nvPr/>
        </p:nvSpPr>
        <p:spPr>
          <a:xfrm>
            <a:off x="472342" y="3494308"/>
            <a:ext cx="4551721" cy="954107"/>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cs typeface="Calibri" panose="020F0502020204030204" pitchFamily="34" charset="0"/>
              </a:rPr>
              <a:t>Dan. 2:36-45; 7:1-28; 8:17, 25-26; 9:24-27; 11:36-12:13</a:t>
            </a:r>
          </a:p>
        </p:txBody>
      </p:sp>
      <p:sp>
        <p:nvSpPr>
          <p:cNvPr id="10" name="TextBox 9">
            <a:extLst>
              <a:ext uri="{FF2B5EF4-FFF2-40B4-BE49-F238E27FC236}">
                <a16:creationId xmlns:a16="http://schemas.microsoft.com/office/drawing/2014/main" id="{2AFC6BF0-505A-41A1-A6A3-5612CC840CE8}"/>
              </a:ext>
            </a:extLst>
          </p:cNvPr>
          <p:cNvSpPr txBox="1"/>
          <p:nvPr/>
        </p:nvSpPr>
        <p:spPr>
          <a:xfrm>
            <a:off x="479405" y="4357901"/>
            <a:ext cx="2210305"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Jer. 30:3-11</a:t>
            </a:r>
          </a:p>
        </p:txBody>
      </p:sp>
      <p:sp>
        <p:nvSpPr>
          <p:cNvPr id="11" name="TextBox 10">
            <a:extLst>
              <a:ext uri="{FF2B5EF4-FFF2-40B4-BE49-F238E27FC236}">
                <a16:creationId xmlns:a16="http://schemas.microsoft.com/office/drawing/2014/main" id="{4639D2FF-DFE1-462F-A715-D55C9820A01C}"/>
              </a:ext>
            </a:extLst>
          </p:cNvPr>
          <p:cNvSpPr txBox="1"/>
          <p:nvPr/>
        </p:nvSpPr>
        <p:spPr>
          <a:xfrm>
            <a:off x="473348" y="4824933"/>
            <a:ext cx="2210305"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Joel 2:30-32</a:t>
            </a:r>
          </a:p>
        </p:txBody>
      </p:sp>
      <p:sp>
        <p:nvSpPr>
          <p:cNvPr id="12" name="TextBox 11">
            <a:extLst>
              <a:ext uri="{FF2B5EF4-FFF2-40B4-BE49-F238E27FC236}">
                <a16:creationId xmlns:a16="http://schemas.microsoft.com/office/drawing/2014/main" id="{2246959F-8B40-4887-98EA-32E5E815DC4B}"/>
              </a:ext>
            </a:extLst>
          </p:cNvPr>
          <p:cNvSpPr txBox="1"/>
          <p:nvPr/>
        </p:nvSpPr>
        <p:spPr>
          <a:xfrm>
            <a:off x="4845310" y="1691882"/>
            <a:ext cx="2009368"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Zech. 12-14</a:t>
            </a:r>
          </a:p>
        </p:txBody>
      </p:sp>
      <p:sp>
        <p:nvSpPr>
          <p:cNvPr id="13" name="TextBox 12">
            <a:extLst>
              <a:ext uri="{FF2B5EF4-FFF2-40B4-BE49-F238E27FC236}">
                <a16:creationId xmlns:a16="http://schemas.microsoft.com/office/drawing/2014/main" id="{D2BC5788-3F0C-465C-A712-2094F87BCC81}"/>
              </a:ext>
            </a:extLst>
          </p:cNvPr>
          <p:cNvSpPr txBox="1"/>
          <p:nvPr/>
        </p:nvSpPr>
        <p:spPr>
          <a:xfrm>
            <a:off x="4864935" y="2162782"/>
            <a:ext cx="3711836" cy="954107"/>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Matt. 24-25; Mark 13:5-37; Luke 21:7-36</a:t>
            </a:r>
          </a:p>
        </p:txBody>
      </p:sp>
      <p:sp>
        <p:nvSpPr>
          <p:cNvPr id="14" name="TextBox 13">
            <a:extLst>
              <a:ext uri="{FF2B5EF4-FFF2-40B4-BE49-F238E27FC236}">
                <a16:creationId xmlns:a16="http://schemas.microsoft.com/office/drawing/2014/main" id="{D592B6D0-D6A0-4D83-85A1-18A11DC3CEF0}"/>
              </a:ext>
            </a:extLst>
          </p:cNvPr>
          <p:cNvSpPr txBox="1"/>
          <p:nvPr/>
        </p:nvSpPr>
        <p:spPr>
          <a:xfrm>
            <a:off x="4873499" y="2993271"/>
            <a:ext cx="3711836"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Rom. 11:25-26</a:t>
            </a:r>
          </a:p>
        </p:txBody>
      </p:sp>
      <p:sp>
        <p:nvSpPr>
          <p:cNvPr id="15" name="TextBox 14">
            <a:extLst>
              <a:ext uri="{FF2B5EF4-FFF2-40B4-BE49-F238E27FC236}">
                <a16:creationId xmlns:a16="http://schemas.microsoft.com/office/drawing/2014/main" id="{6CDDC722-37DB-4669-9085-7F46AED8DAB7}"/>
              </a:ext>
            </a:extLst>
          </p:cNvPr>
          <p:cNvSpPr txBox="1"/>
          <p:nvPr/>
        </p:nvSpPr>
        <p:spPr>
          <a:xfrm>
            <a:off x="4882063" y="3475185"/>
            <a:ext cx="3711836"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1 Thess. 4:11-5:17</a:t>
            </a:r>
          </a:p>
        </p:txBody>
      </p:sp>
      <p:sp>
        <p:nvSpPr>
          <p:cNvPr id="16" name="TextBox 15">
            <a:extLst>
              <a:ext uri="{FF2B5EF4-FFF2-40B4-BE49-F238E27FC236}">
                <a16:creationId xmlns:a16="http://schemas.microsoft.com/office/drawing/2014/main" id="{5D64386E-652B-4497-8B19-DFAFB5EC23DB}"/>
              </a:ext>
            </a:extLst>
          </p:cNvPr>
          <p:cNvSpPr txBox="1"/>
          <p:nvPr/>
        </p:nvSpPr>
        <p:spPr>
          <a:xfrm>
            <a:off x="4882063" y="3916231"/>
            <a:ext cx="3711836"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2 Thess. 2</a:t>
            </a:r>
          </a:p>
        </p:txBody>
      </p:sp>
      <p:sp>
        <p:nvSpPr>
          <p:cNvPr id="17" name="TextBox 16">
            <a:extLst>
              <a:ext uri="{FF2B5EF4-FFF2-40B4-BE49-F238E27FC236}">
                <a16:creationId xmlns:a16="http://schemas.microsoft.com/office/drawing/2014/main" id="{C0932BC1-E06E-47D3-85C6-6CB26C53063A}"/>
              </a:ext>
            </a:extLst>
          </p:cNvPr>
          <p:cNvSpPr txBox="1"/>
          <p:nvPr/>
        </p:nvSpPr>
        <p:spPr>
          <a:xfrm>
            <a:off x="4890627" y="4335755"/>
            <a:ext cx="3711836"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2 Pet. 2;10-13</a:t>
            </a:r>
          </a:p>
        </p:txBody>
      </p:sp>
      <p:sp>
        <p:nvSpPr>
          <p:cNvPr id="18" name="TextBox 17">
            <a:extLst>
              <a:ext uri="{FF2B5EF4-FFF2-40B4-BE49-F238E27FC236}">
                <a16:creationId xmlns:a16="http://schemas.microsoft.com/office/drawing/2014/main" id="{9B76DE62-2F66-46CF-BF67-7A61831179AE}"/>
              </a:ext>
            </a:extLst>
          </p:cNvPr>
          <p:cNvSpPr txBox="1"/>
          <p:nvPr/>
        </p:nvSpPr>
        <p:spPr>
          <a:xfrm>
            <a:off x="4888917" y="4822060"/>
            <a:ext cx="3711836"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Rev. 6-19</a:t>
            </a:r>
          </a:p>
        </p:txBody>
      </p:sp>
    </p:spTree>
    <p:extLst>
      <p:ext uri="{BB962C8B-B14F-4D97-AF65-F5344CB8AC3E}">
        <p14:creationId xmlns:p14="http://schemas.microsoft.com/office/powerpoint/2010/main" val="422609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iterate type="wd">
                                    <p:tmPct val="15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650"/>
                            </p:stCondLst>
                            <p:childTnLst>
                              <p:par>
                                <p:cTn id="14" presetID="10" presetClass="entr" presetSubtype="0" fill="hold" grpId="0" nodeType="afterEffect">
                                  <p:stCondLst>
                                    <p:cond delay="0"/>
                                  </p:stCondLst>
                                  <p:iterate type="wd">
                                    <p:tmPct val="15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300"/>
                            </p:stCondLst>
                            <p:childTnLst>
                              <p:par>
                                <p:cTn id="18" presetID="10" presetClass="entr" presetSubtype="0" fill="hold" grpId="0" nodeType="afterEffect">
                                  <p:stCondLst>
                                    <p:cond delay="0"/>
                                  </p:stCondLst>
                                  <p:iterate type="wd">
                                    <p:tmPct val="15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950"/>
                            </p:stCondLst>
                            <p:childTnLst>
                              <p:par>
                                <p:cTn id="22" presetID="10" presetClass="entr" presetSubtype="0" fill="hold" grpId="0" nodeType="afterEffect">
                                  <p:stCondLst>
                                    <p:cond delay="0"/>
                                  </p:stCondLst>
                                  <p:iterate type="wd">
                                    <p:tmPct val="15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600"/>
                            </p:stCondLst>
                            <p:childTnLst>
                              <p:par>
                                <p:cTn id="26" presetID="10" presetClass="entr" presetSubtype="0" fill="hold" grpId="0" nodeType="afterEffect">
                                  <p:stCondLst>
                                    <p:cond delay="0"/>
                                  </p:stCondLst>
                                  <p:iterate type="wd">
                                    <p:tmPct val="15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4000"/>
                            </p:stCondLst>
                            <p:childTnLst>
                              <p:par>
                                <p:cTn id="30" presetID="10" presetClass="entr" presetSubtype="0" fill="hold" grpId="0" nodeType="afterEffect">
                                  <p:stCondLst>
                                    <p:cond delay="0"/>
                                  </p:stCondLst>
                                  <p:iterate type="wd">
                                    <p:tmPct val="15000"/>
                                  </p:iterate>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4650"/>
                            </p:stCondLst>
                            <p:childTnLst>
                              <p:par>
                                <p:cTn id="34" presetID="10" presetClass="entr" presetSubtype="0" fill="hold" grpId="0" nodeType="afterEffect">
                                  <p:stCondLst>
                                    <p:cond delay="0"/>
                                  </p:stCondLst>
                                  <p:iterate type="wd">
                                    <p:tmPct val="15000"/>
                                  </p:iterate>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5225"/>
                            </p:stCondLst>
                            <p:childTnLst>
                              <p:par>
                                <p:cTn id="38" presetID="10" presetClass="entr" presetSubtype="0" fill="hold" grpId="0" nodeType="afterEffect">
                                  <p:stCondLst>
                                    <p:cond delay="0"/>
                                  </p:stCondLst>
                                  <p:iterate type="wd">
                                    <p:tmPct val="15000"/>
                                  </p:iterate>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875"/>
                            </p:stCondLst>
                            <p:childTnLst>
                              <p:par>
                                <p:cTn id="42" presetID="10" presetClass="entr" presetSubtype="0" fill="hold" grpId="0" nodeType="afterEffect">
                                  <p:stCondLst>
                                    <p:cond delay="0"/>
                                  </p:stCondLst>
                                  <p:iterate type="wd">
                                    <p:tmPct val="15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6975"/>
                            </p:stCondLst>
                            <p:childTnLst>
                              <p:par>
                                <p:cTn id="46" presetID="10" presetClass="entr" presetSubtype="0" fill="hold" grpId="0" nodeType="afterEffect">
                                  <p:stCondLst>
                                    <p:cond delay="0"/>
                                  </p:stCondLst>
                                  <p:iterate type="wd">
                                    <p:tmPct val="15000"/>
                                  </p:iterate>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7625"/>
                            </p:stCondLst>
                            <p:childTnLst>
                              <p:par>
                                <p:cTn id="50" presetID="10" presetClass="entr" presetSubtype="0" fill="hold" grpId="0" nodeType="afterEffect">
                                  <p:stCondLst>
                                    <p:cond delay="0"/>
                                  </p:stCondLst>
                                  <p:iterate type="wd">
                                    <p:tmPct val="15000"/>
                                  </p:iterate>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8350"/>
                            </p:stCondLst>
                            <p:childTnLst>
                              <p:par>
                                <p:cTn id="54" presetID="10" presetClass="entr" presetSubtype="0" fill="hold" grpId="0" nodeType="afterEffect">
                                  <p:stCondLst>
                                    <p:cond delay="0"/>
                                  </p:stCondLst>
                                  <p:iterate type="wd">
                                    <p:tmPct val="15000"/>
                                  </p:iterate>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9075"/>
                            </p:stCondLst>
                            <p:childTnLst>
                              <p:par>
                                <p:cTn id="58" presetID="10" presetClass="entr" presetSubtype="0" fill="hold" grpId="0" nodeType="afterEffect">
                                  <p:stCondLst>
                                    <p:cond delay="0"/>
                                  </p:stCondLst>
                                  <p:iterate type="wd">
                                    <p:tmPct val="15000"/>
                                  </p:iterate>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p:stCondLst>
                              <p:cond delay="9800"/>
                            </p:stCondLst>
                            <p:childTnLst>
                              <p:par>
                                <p:cTn id="62" presetID="10" presetClass="entr" presetSubtype="0" fill="hold" grpId="0" nodeType="afterEffect">
                                  <p:stCondLst>
                                    <p:cond delay="0"/>
                                  </p:stCondLst>
                                  <p:iterate type="wd">
                                    <p:tmPct val="15000"/>
                                  </p:iterate>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3625A616-A230-499F-B5BC-BBEF6E49E2DC}"/>
              </a:ext>
            </a:extLst>
          </p:cNvPr>
          <p:cNvSpPr/>
          <p:nvPr/>
        </p:nvSpPr>
        <p:spPr>
          <a:xfrm>
            <a:off x="478971" y="3519710"/>
            <a:ext cx="8200572" cy="1502224"/>
          </a:xfrm>
          <a:prstGeom prst="rightArrow">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2" name="Rectangle 3081">
            <a:extLst>
              <a:ext uri="{FF2B5EF4-FFF2-40B4-BE49-F238E27FC236}">
                <a16:creationId xmlns:a16="http://schemas.microsoft.com/office/drawing/2014/main" id="{D62950F4-FA45-4B86-AD52-4662BAFD9D54}"/>
              </a:ext>
            </a:extLst>
          </p:cNvPr>
          <p:cNvSpPr/>
          <p:nvPr/>
        </p:nvSpPr>
        <p:spPr>
          <a:xfrm>
            <a:off x="1694436" y="3888863"/>
            <a:ext cx="4438350" cy="762000"/>
          </a:xfrm>
          <a:prstGeom prst="rect">
            <a:avLst/>
          </a:prstGeom>
          <a:solidFill>
            <a:srgbClr val="C55A11">
              <a:alpha val="70000"/>
            </a:srgbClr>
          </a:solidFill>
          <a:scene3d>
            <a:camera prst="orthographicFront"/>
            <a:lightRig rig="threePt" dir="t"/>
          </a:scene3d>
          <a:sp3d>
            <a:bevelT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7" name="TextBox 6">
            <a:extLst>
              <a:ext uri="{FF2B5EF4-FFF2-40B4-BE49-F238E27FC236}">
                <a16:creationId xmlns:a16="http://schemas.microsoft.com/office/drawing/2014/main" id="{52EE9D6A-8461-4F2F-AFC3-F817FCC4A89E}"/>
              </a:ext>
            </a:extLst>
          </p:cNvPr>
          <p:cNvSpPr txBox="1"/>
          <p:nvPr/>
        </p:nvSpPr>
        <p:spPr>
          <a:xfrm>
            <a:off x="471714" y="1132114"/>
            <a:ext cx="8263723"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3 types of Preterism:</a:t>
            </a:r>
          </a:p>
        </p:txBody>
      </p:sp>
      <p:sp>
        <p:nvSpPr>
          <p:cNvPr id="38" name="Rectangle 37">
            <a:extLst>
              <a:ext uri="{FF2B5EF4-FFF2-40B4-BE49-F238E27FC236}">
                <a16:creationId xmlns:a16="http://schemas.microsoft.com/office/drawing/2014/main" id="{BAD8DAA0-A6DA-48FC-9107-9EF59DB3DFC3}"/>
              </a:ext>
            </a:extLst>
          </p:cNvPr>
          <p:cNvSpPr/>
          <p:nvPr/>
        </p:nvSpPr>
        <p:spPr>
          <a:xfrm>
            <a:off x="1701874" y="3877503"/>
            <a:ext cx="368418" cy="776514"/>
          </a:xfrm>
          <a:prstGeom prst="rect">
            <a:avLst/>
          </a:prstGeom>
          <a:solidFill>
            <a:schemeClr val="accent6">
              <a:lumMod val="75000"/>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9E34F7C-BD4F-4F4C-BCD7-C30A7773F1DB}"/>
              </a:ext>
            </a:extLst>
          </p:cNvPr>
          <p:cNvCxnSpPr>
            <a:cxnSpLocks/>
          </p:cNvCxnSpPr>
          <p:nvPr/>
        </p:nvCxnSpPr>
        <p:spPr>
          <a:xfrm>
            <a:off x="1447114" y="3881630"/>
            <a:ext cx="0" cy="761301"/>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C27E5C-65E8-4ACD-8377-B5EAC7D99117}"/>
              </a:ext>
            </a:extLst>
          </p:cNvPr>
          <p:cNvCxnSpPr>
            <a:cxnSpLocks/>
          </p:cNvCxnSpPr>
          <p:nvPr/>
        </p:nvCxnSpPr>
        <p:spPr>
          <a:xfrm>
            <a:off x="2391967" y="3893319"/>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539004-17BE-496F-AC06-82390E7C4EF6}"/>
              </a:ext>
            </a:extLst>
          </p:cNvPr>
          <p:cNvCxnSpPr>
            <a:cxnSpLocks/>
          </p:cNvCxnSpPr>
          <p:nvPr/>
        </p:nvCxnSpPr>
        <p:spPr>
          <a:xfrm>
            <a:off x="3293356" y="3891953"/>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31F913-E9C2-47E9-9E43-A6C0959D8DF4}"/>
              </a:ext>
            </a:extLst>
          </p:cNvPr>
          <p:cNvCxnSpPr>
            <a:cxnSpLocks/>
          </p:cNvCxnSpPr>
          <p:nvPr/>
        </p:nvCxnSpPr>
        <p:spPr>
          <a:xfrm>
            <a:off x="4194745" y="3884699"/>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1DF01C-0C1C-49AB-BD51-328455A93B8B}"/>
              </a:ext>
            </a:extLst>
          </p:cNvPr>
          <p:cNvCxnSpPr>
            <a:cxnSpLocks/>
          </p:cNvCxnSpPr>
          <p:nvPr/>
        </p:nvCxnSpPr>
        <p:spPr>
          <a:xfrm>
            <a:off x="5096134" y="3891959"/>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26F4C6-D428-4F07-9E08-33152926EFD6}"/>
              </a:ext>
            </a:extLst>
          </p:cNvPr>
          <p:cNvCxnSpPr>
            <a:cxnSpLocks/>
          </p:cNvCxnSpPr>
          <p:nvPr/>
        </p:nvCxnSpPr>
        <p:spPr>
          <a:xfrm>
            <a:off x="5997523" y="3891962"/>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0D4218-AAE9-4F92-8194-F07B1134E4FF}"/>
              </a:ext>
            </a:extLst>
          </p:cNvPr>
          <p:cNvSpPr txBox="1"/>
          <p:nvPr/>
        </p:nvSpPr>
        <p:spPr>
          <a:xfrm>
            <a:off x="2631020" y="4011001"/>
            <a:ext cx="1311593"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150</a:t>
            </a:r>
          </a:p>
        </p:txBody>
      </p:sp>
      <p:sp>
        <p:nvSpPr>
          <p:cNvPr id="23" name="TextBox 22">
            <a:extLst>
              <a:ext uri="{FF2B5EF4-FFF2-40B4-BE49-F238E27FC236}">
                <a16:creationId xmlns:a16="http://schemas.microsoft.com/office/drawing/2014/main" id="{520A3AD6-A2C8-4BCE-A538-1526B718378C}"/>
              </a:ext>
            </a:extLst>
          </p:cNvPr>
          <p:cNvSpPr txBox="1"/>
          <p:nvPr/>
        </p:nvSpPr>
        <p:spPr>
          <a:xfrm>
            <a:off x="4417962" y="4025521"/>
            <a:ext cx="1365323"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250</a:t>
            </a:r>
          </a:p>
        </p:txBody>
      </p:sp>
      <p:sp>
        <p:nvSpPr>
          <p:cNvPr id="4" name="TextBox 3">
            <a:extLst>
              <a:ext uri="{FF2B5EF4-FFF2-40B4-BE49-F238E27FC236}">
                <a16:creationId xmlns:a16="http://schemas.microsoft.com/office/drawing/2014/main" id="{C13F4096-548F-473D-A73F-3F070DE23393}"/>
              </a:ext>
            </a:extLst>
          </p:cNvPr>
          <p:cNvSpPr txBox="1"/>
          <p:nvPr/>
        </p:nvSpPr>
        <p:spPr bwMode="auto">
          <a:xfrm>
            <a:off x="7359306" y="3719440"/>
            <a:ext cx="587920" cy="1200329"/>
          </a:xfrm>
          <a:prstGeom prst="rect">
            <a:avLst/>
          </a:prstGeom>
          <a:noFill/>
          <a:ln>
            <a:noFill/>
          </a:ln>
          <a:effectLst>
            <a:outerShdw blurRad="50800" dist="38100" dir="8100000" algn="tr" rotWithShape="0">
              <a:prstClr val="black">
                <a:alpha val="40000"/>
              </a:prstClr>
            </a:outerShdw>
          </a:effectLst>
          <a:scene3d>
            <a:camera prst="orthographicFront"/>
            <a:lightRig rig="threePt" dir="t"/>
          </a:scene3d>
          <a:sp3d>
            <a:bevelT w="190500" h="444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sp3d extrusionH="57150">
              <a:bevelT w="190500" h="38100"/>
            </a:sp3d>
          </a:bodyPr>
          <a:lstStyle/>
          <a:p>
            <a:pPr algn="l" eaLnBrk="1" hangingPunct="1"/>
            <a:r>
              <a:rPr lang="en-US" sz="7200" b="1" dirty="0">
                <a:solidFill>
                  <a:schemeClr val="accent6">
                    <a:lumMod val="75000"/>
                  </a:schemeClr>
                </a:solidFill>
                <a:effectLst>
                  <a:outerShdw blurRad="50800" dist="38100" dir="2700000" algn="tl" rotWithShape="0">
                    <a:schemeClr val="bg1">
                      <a:alpha val="40000"/>
                    </a:schemeClr>
                  </a:outerShdw>
                </a:effectLst>
                <a:latin typeface="Luminari" panose="02000505000000020004" pitchFamily="2" charset="0"/>
              </a:rPr>
              <a:t>?</a:t>
            </a:r>
          </a:p>
        </p:txBody>
      </p:sp>
      <p:sp useBgFill="1">
        <p:nvSpPr>
          <p:cNvPr id="11" name="Lightning Bolt 10">
            <a:extLst>
              <a:ext uri="{FF2B5EF4-FFF2-40B4-BE49-F238E27FC236}">
                <a16:creationId xmlns:a16="http://schemas.microsoft.com/office/drawing/2014/main" id="{CAAA1477-57B8-4D91-8A7E-4EA9A9EE97EB}"/>
              </a:ext>
            </a:extLst>
          </p:cNvPr>
          <p:cNvSpPr/>
          <p:nvPr/>
        </p:nvSpPr>
        <p:spPr bwMode="white">
          <a:xfrm rot="1872452">
            <a:off x="6400408" y="3914051"/>
            <a:ext cx="680583" cy="700800"/>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7932 w 21600"/>
              <a:gd name="connsiteY0" fmla="*/ 0 h 22553"/>
              <a:gd name="connsiteX1" fmla="*/ 12860 w 21600"/>
              <a:gd name="connsiteY1" fmla="*/ 7033 h 22553"/>
              <a:gd name="connsiteX2" fmla="*/ 11050 w 21600"/>
              <a:gd name="connsiteY2" fmla="*/ 7750 h 22553"/>
              <a:gd name="connsiteX3" fmla="*/ 16577 w 21600"/>
              <a:gd name="connsiteY3" fmla="*/ 12960 h 22553"/>
              <a:gd name="connsiteX4" fmla="*/ 14767 w 21600"/>
              <a:gd name="connsiteY4" fmla="*/ 13830 h 22553"/>
              <a:gd name="connsiteX5" fmla="*/ 21600 w 21600"/>
              <a:gd name="connsiteY5" fmla="*/ 22553 h 22553"/>
              <a:gd name="connsiteX6" fmla="*/ 10012 w 21600"/>
              <a:gd name="connsiteY6" fmla="*/ 15868 h 22553"/>
              <a:gd name="connsiteX7" fmla="*/ 12222 w 21600"/>
              <a:gd name="connsiteY7" fmla="*/ 14940 h 22553"/>
              <a:gd name="connsiteX8" fmla="*/ 5022 w 21600"/>
              <a:gd name="connsiteY8" fmla="*/ 10658 h 22553"/>
              <a:gd name="connsiteX9" fmla="*/ 7602 w 21600"/>
              <a:gd name="connsiteY9" fmla="*/ 9335 h 22553"/>
              <a:gd name="connsiteX10" fmla="*/ 0 w 21600"/>
              <a:gd name="connsiteY10" fmla="*/ 4843 h 22553"/>
              <a:gd name="connsiteX11" fmla="*/ 7932 w 21600"/>
              <a:gd name="connsiteY11" fmla="*/ 0 h 22553"/>
              <a:gd name="connsiteX0" fmla="*/ 7932 w 21600"/>
              <a:gd name="connsiteY0" fmla="*/ 0 h 22553"/>
              <a:gd name="connsiteX1" fmla="*/ 12860 w 21600"/>
              <a:gd name="connsiteY1" fmla="*/ 7033 h 22553"/>
              <a:gd name="connsiteX2" fmla="*/ 11050 w 21600"/>
              <a:gd name="connsiteY2" fmla="*/ 7750 h 22553"/>
              <a:gd name="connsiteX3" fmla="*/ 16577 w 21600"/>
              <a:gd name="connsiteY3" fmla="*/ 12960 h 22553"/>
              <a:gd name="connsiteX4" fmla="*/ 14767 w 21600"/>
              <a:gd name="connsiteY4" fmla="*/ 13830 h 22553"/>
              <a:gd name="connsiteX5" fmla="*/ 21600 w 21600"/>
              <a:gd name="connsiteY5" fmla="*/ 22553 h 22553"/>
              <a:gd name="connsiteX6" fmla="*/ 9628 w 21600"/>
              <a:gd name="connsiteY6" fmla="*/ 18202 h 22553"/>
              <a:gd name="connsiteX7" fmla="*/ 12222 w 21600"/>
              <a:gd name="connsiteY7" fmla="*/ 14940 h 22553"/>
              <a:gd name="connsiteX8" fmla="*/ 5022 w 21600"/>
              <a:gd name="connsiteY8" fmla="*/ 10658 h 22553"/>
              <a:gd name="connsiteX9" fmla="*/ 7602 w 21600"/>
              <a:gd name="connsiteY9" fmla="*/ 9335 h 22553"/>
              <a:gd name="connsiteX10" fmla="*/ 0 w 21600"/>
              <a:gd name="connsiteY10" fmla="*/ 4843 h 22553"/>
              <a:gd name="connsiteX11" fmla="*/ 7932 w 21600"/>
              <a:gd name="connsiteY11" fmla="*/ 0 h 22553"/>
              <a:gd name="connsiteX0" fmla="*/ 7932 w 22012"/>
              <a:gd name="connsiteY0" fmla="*/ 0 h 22555"/>
              <a:gd name="connsiteX1" fmla="*/ 12860 w 22012"/>
              <a:gd name="connsiteY1" fmla="*/ 7033 h 22555"/>
              <a:gd name="connsiteX2" fmla="*/ 11050 w 22012"/>
              <a:gd name="connsiteY2" fmla="*/ 7750 h 22555"/>
              <a:gd name="connsiteX3" fmla="*/ 16577 w 22012"/>
              <a:gd name="connsiteY3" fmla="*/ 12960 h 22555"/>
              <a:gd name="connsiteX4" fmla="*/ 14767 w 22012"/>
              <a:gd name="connsiteY4" fmla="*/ 13830 h 22555"/>
              <a:gd name="connsiteX5" fmla="*/ 21600 w 22012"/>
              <a:gd name="connsiteY5" fmla="*/ 22553 h 22555"/>
              <a:gd name="connsiteX6" fmla="*/ 22012 w 22012"/>
              <a:gd name="connsiteY6" fmla="*/ 22555 h 22555"/>
              <a:gd name="connsiteX7" fmla="*/ 9628 w 22012"/>
              <a:gd name="connsiteY7" fmla="*/ 18202 h 22555"/>
              <a:gd name="connsiteX8" fmla="*/ 12222 w 22012"/>
              <a:gd name="connsiteY8" fmla="*/ 14940 h 22555"/>
              <a:gd name="connsiteX9" fmla="*/ 5022 w 22012"/>
              <a:gd name="connsiteY9" fmla="*/ 10658 h 22555"/>
              <a:gd name="connsiteX10" fmla="*/ 7602 w 22012"/>
              <a:gd name="connsiteY10" fmla="*/ 9335 h 22555"/>
              <a:gd name="connsiteX11" fmla="*/ 0 w 22012"/>
              <a:gd name="connsiteY11" fmla="*/ 4843 h 22555"/>
              <a:gd name="connsiteX12" fmla="*/ 7932 w 22012"/>
              <a:gd name="connsiteY12" fmla="*/ 0 h 22555"/>
              <a:gd name="connsiteX0" fmla="*/ 7932 w 21600"/>
              <a:gd name="connsiteY0" fmla="*/ 0 h 28441"/>
              <a:gd name="connsiteX1" fmla="*/ 12860 w 21600"/>
              <a:gd name="connsiteY1" fmla="*/ 7033 h 28441"/>
              <a:gd name="connsiteX2" fmla="*/ 11050 w 21600"/>
              <a:gd name="connsiteY2" fmla="*/ 7750 h 28441"/>
              <a:gd name="connsiteX3" fmla="*/ 16577 w 21600"/>
              <a:gd name="connsiteY3" fmla="*/ 12960 h 28441"/>
              <a:gd name="connsiteX4" fmla="*/ 14767 w 21600"/>
              <a:gd name="connsiteY4" fmla="*/ 13830 h 28441"/>
              <a:gd name="connsiteX5" fmla="*/ 21600 w 21600"/>
              <a:gd name="connsiteY5" fmla="*/ 22553 h 28441"/>
              <a:gd name="connsiteX6" fmla="*/ 14136 w 21600"/>
              <a:gd name="connsiteY6" fmla="*/ 28441 h 28441"/>
              <a:gd name="connsiteX7" fmla="*/ 9628 w 21600"/>
              <a:gd name="connsiteY7" fmla="*/ 18202 h 28441"/>
              <a:gd name="connsiteX8" fmla="*/ 12222 w 21600"/>
              <a:gd name="connsiteY8" fmla="*/ 14940 h 28441"/>
              <a:gd name="connsiteX9" fmla="*/ 5022 w 21600"/>
              <a:gd name="connsiteY9" fmla="*/ 10658 h 28441"/>
              <a:gd name="connsiteX10" fmla="*/ 7602 w 21600"/>
              <a:gd name="connsiteY10" fmla="*/ 9335 h 28441"/>
              <a:gd name="connsiteX11" fmla="*/ 0 w 21600"/>
              <a:gd name="connsiteY11" fmla="*/ 4843 h 28441"/>
              <a:gd name="connsiteX12" fmla="*/ 7932 w 21600"/>
              <a:gd name="connsiteY12" fmla="*/ 0 h 28441"/>
              <a:gd name="connsiteX0" fmla="*/ 7932 w 21600"/>
              <a:gd name="connsiteY0" fmla="*/ 0 h 25948"/>
              <a:gd name="connsiteX1" fmla="*/ 12860 w 21600"/>
              <a:gd name="connsiteY1" fmla="*/ 7033 h 25948"/>
              <a:gd name="connsiteX2" fmla="*/ 11050 w 21600"/>
              <a:gd name="connsiteY2" fmla="*/ 7750 h 25948"/>
              <a:gd name="connsiteX3" fmla="*/ 16577 w 21600"/>
              <a:gd name="connsiteY3" fmla="*/ 12960 h 25948"/>
              <a:gd name="connsiteX4" fmla="*/ 14767 w 21600"/>
              <a:gd name="connsiteY4" fmla="*/ 13830 h 25948"/>
              <a:gd name="connsiteX5" fmla="*/ 21600 w 21600"/>
              <a:gd name="connsiteY5" fmla="*/ 22553 h 25948"/>
              <a:gd name="connsiteX6" fmla="*/ 14876 w 21600"/>
              <a:gd name="connsiteY6" fmla="*/ 25948 h 25948"/>
              <a:gd name="connsiteX7" fmla="*/ 9628 w 21600"/>
              <a:gd name="connsiteY7" fmla="*/ 18202 h 25948"/>
              <a:gd name="connsiteX8" fmla="*/ 12222 w 21600"/>
              <a:gd name="connsiteY8" fmla="*/ 14940 h 25948"/>
              <a:gd name="connsiteX9" fmla="*/ 5022 w 21600"/>
              <a:gd name="connsiteY9" fmla="*/ 10658 h 25948"/>
              <a:gd name="connsiteX10" fmla="*/ 7602 w 21600"/>
              <a:gd name="connsiteY10" fmla="*/ 9335 h 25948"/>
              <a:gd name="connsiteX11" fmla="*/ 0 w 21600"/>
              <a:gd name="connsiteY11" fmla="*/ 4843 h 25948"/>
              <a:gd name="connsiteX12" fmla="*/ 7932 w 21600"/>
              <a:gd name="connsiteY12" fmla="*/ 0 h 25948"/>
              <a:gd name="connsiteX0" fmla="*/ 7932 w 20925"/>
              <a:gd name="connsiteY0" fmla="*/ 0 h 25948"/>
              <a:gd name="connsiteX1" fmla="*/ 12860 w 20925"/>
              <a:gd name="connsiteY1" fmla="*/ 7033 h 25948"/>
              <a:gd name="connsiteX2" fmla="*/ 11050 w 20925"/>
              <a:gd name="connsiteY2" fmla="*/ 7750 h 25948"/>
              <a:gd name="connsiteX3" fmla="*/ 16577 w 20925"/>
              <a:gd name="connsiteY3" fmla="*/ 12960 h 25948"/>
              <a:gd name="connsiteX4" fmla="*/ 14767 w 20925"/>
              <a:gd name="connsiteY4" fmla="*/ 13830 h 25948"/>
              <a:gd name="connsiteX5" fmla="*/ 20925 w 20925"/>
              <a:gd name="connsiteY5" fmla="*/ 21361 h 25948"/>
              <a:gd name="connsiteX6" fmla="*/ 14876 w 20925"/>
              <a:gd name="connsiteY6" fmla="*/ 25948 h 25948"/>
              <a:gd name="connsiteX7" fmla="*/ 9628 w 20925"/>
              <a:gd name="connsiteY7" fmla="*/ 18202 h 25948"/>
              <a:gd name="connsiteX8" fmla="*/ 12222 w 20925"/>
              <a:gd name="connsiteY8" fmla="*/ 14940 h 25948"/>
              <a:gd name="connsiteX9" fmla="*/ 5022 w 20925"/>
              <a:gd name="connsiteY9" fmla="*/ 10658 h 25948"/>
              <a:gd name="connsiteX10" fmla="*/ 7602 w 20925"/>
              <a:gd name="connsiteY10" fmla="*/ 9335 h 25948"/>
              <a:gd name="connsiteX11" fmla="*/ 0 w 20925"/>
              <a:gd name="connsiteY11" fmla="*/ 4843 h 25948"/>
              <a:gd name="connsiteX12" fmla="*/ 7932 w 20925"/>
              <a:gd name="connsiteY12" fmla="*/ 0 h 25948"/>
              <a:gd name="connsiteX0" fmla="*/ 7932 w 20925"/>
              <a:gd name="connsiteY0" fmla="*/ 0 h 25948"/>
              <a:gd name="connsiteX1" fmla="*/ 12860 w 20925"/>
              <a:gd name="connsiteY1" fmla="*/ 7033 h 25948"/>
              <a:gd name="connsiteX2" fmla="*/ 8088 w 20925"/>
              <a:gd name="connsiteY2" fmla="*/ 6793 h 25948"/>
              <a:gd name="connsiteX3" fmla="*/ 16577 w 20925"/>
              <a:gd name="connsiteY3" fmla="*/ 12960 h 25948"/>
              <a:gd name="connsiteX4" fmla="*/ 14767 w 20925"/>
              <a:gd name="connsiteY4" fmla="*/ 13830 h 25948"/>
              <a:gd name="connsiteX5" fmla="*/ 20925 w 20925"/>
              <a:gd name="connsiteY5" fmla="*/ 21361 h 25948"/>
              <a:gd name="connsiteX6" fmla="*/ 14876 w 20925"/>
              <a:gd name="connsiteY6" fmla="*/ 25948 h 25948"/>
              <a:gd name="connsiteX7" fmla="*/ 9628 w 20925"/>
              <a:gd name="connsiteY7" fmla="*/ 18202 h 25948"/>
              <a:gd name="connsiteX8" fmla="*/ 12222 w 20925"/>
              <a:gd name="connsiteY8" fmla="*/ 14940 h 25948"/>
              <a:gd name="connsiteX9" fmla="*/ 5022 w 20925"/>
              <a:gd name="connsiteY9" fmla="*/ 10658 h 25948"/>
              <a:gd name="connsiteX10" fmla="*/ 7602 w 20925"/>
              <a:gd name="connsiteY10" fmla="*/ 9335 h 25948"/>
              <a:gd name="connsiteX11" fmla="*/ 0 w 20925"/>
              <a:gd name="connsiteY11" fmla="*/ 4843 h 25948"/>
              <a:gd name="connsiteX12" fmla="*/ 7932 w 20925"/>
              <a:gd name="connsiteY12" fmla="*/ 0 h 25948"/>
              <a:gd name="connsiteX0" fmla="*/ 7932 w 20925"/>
              <a:gd name="connsiteY0" fmla="*/ 0 h 25948"/>
              <a:gd name="connsiteX1" fmla="*/ 12860 w 20925"/>
              <a:gd name="connsiteY1" fmla="*/ 7033 h 25948"/>
              <a:gd name="connsiteX2" fmla="*/ 8088 w 20925"/>
              <a:gd name="connsiteY2" fmla="*/ 6793 h 25948"/>
              <a:gd name="connsiteX3" fmla="*/ 16577 w 20925"/>
              <a:gd name="connsiteY3" fmla="*/ 12960 h 25948"/>
              <a:gd name="connsiteX4" fmla="*/ 14767 w 20925"/>
              <a:gd name="connsiteY4" fmla="*/ 13830 h 25948"/>
              <a:gd name="connsiteX5" fmla="*/ 20925 w 20925"/>
              <a:gd name="connsiteY5" fmla="*/ 21361 h 25948"/>
              <a:gd name="connsiteX6" fmla="*/ 14876 w 20925"/>
              <a:gd name="connsiteY6" fmla="*/ 25948 h 25948"/>
              <a:gd name="connsiteX7" fmla="*/ 7878 w 20925"/>
              <a:gd name="connsiteY7" fmla="*/ 14637 h 25948"/>
              <a:gd name="connsiteX8" fmla="*/ 12222 w 20925"/>
              <a:gd name="connsiteY8" fmla="*/ 14940 h 25948"/>
              <a:gd name="connsiteX9" fmla="*/ 5022 w 20925"/>
              <a:gd name="connsiteY9" fmla="*/ 10658 h 25948"/>
              <a:gd name="connsiteX10" fmla="*/ 7602 w 20925"/>
              <a:gd name="connsiteY10" fmla="*/ 9335 h 25948"/>
              <a:gd name="connsiteX11" fmla="*/ 0 w 20925"/>
              <a:gd name="connsiteY11" fmla="*/ 4843 h 25948"/>
              <a:gd name="connsiteX12" fmla="*/ 7932 w 20925"/>
              <a:gd name="connsiteY12" fmla="*/ 0 h 25948"/>
              <a:gd name="connsiteX0" fmla="*/ 7932 w 20925"/>
              <a:gd name="connsiteY0" fmla="*/ 0 h 24074"/>
              <a:gd name="connsiteX1" fmla="*/ 12860 w 20925"/>
              <a:gd name="connsiteY1" fmla="*/ 7033 h 24074"/>
              <a:gd name="connsiteX2" fmla="*/ 8088 w 20925"/>
              <a:gd name="connsiteY2" fmla="*/ 6793 h 24074"/>
              <a:gd name="connsiteX3" fmla="*/ 16577 w 20925"/>
              <a:gd name="connsiteY3" fmla="*/ 12960 h 24074"/>
              <a:gd name="connsiteX4" fmla="*/ 14767 w 20925"/>
              <a:gd name="connsiteY4" fmla="*/ 13830 h 24074"/>
              <a:gd name="connsiteX5" fmla="*/ 20925 w 20925"/>
              <a:gd name="connsiteY5" fmla="*/ 21361 h 24074"/>
              <a:gd name="connsiteX6" fmla="*/ 16966 w 20925"/>
              <a:gd name="connsiteY6" fmla="*/ 24074 h 24074"/>
              <a:gd name="connsiteX7" fmla="*/ 7878 w 20925"/>
              <a:gd name="connsiteY7" fmla="*/ 14637 h 24074"/>
              <a:gd name="connsiteX8" fmla="*/ 12222 w 20925"/>
              <a:gd name="connsiteY8" fmla="*/ 14940 h 24074"/>
              <a:gd name="connsiteX9" fmla="*/ 5022 w 20925"/>
              <a:gd name="connsiteY9" fmla="*/ 10658 h 24074"/>
              <a:gd name="connsiteX10" fmla="*/ 7602 w 20925"/>
              <a:gd name="connsiteY10" fmla="*/ 9335 h 24074"/>
              <a:gd name="connsiteX11" fmla="*/ 0 w 20925"/>
              <a:gd name="connsiteY11" fmla="*/ 4843 h 24074"/>
              <a:gd name="connsiteX12" fmla="*/ 7932 w 20925"/>
              <a:gd name="connsiteY12" fmla="*/ 0 h 24074"/>
              <a:gd name="connsiteX0" fmla="*/ 7932 w 20925"/>
              <a:gd name="connsiteY0" fmla="*/ 0 h 24074"/>
              <a:gd name="connsiteX1" fmla="*/ 12860 w 20925"/>
              <a:gd name="connsiteY1" fmla="*/ 7033 h 24074"/>
              <a:gd name="connsiteX2" fmla="*/ 8088 w 20925"/>
              <a:gd name="connsiteY2" fmla="*/ 6793 h 24074"/>
              <a:gd name="connsiteX3" fmla="*/ 16577 w 20925"/>
              <a:gd name="connsiteY3" fmla="*/ 12960 h 24074"/>
              <a:gd name="connsiteX4" fmla="*/ 14767 w 20925"/>
              <a:gd name="connsiteY4" fmla="*/ 13830 h 24074"/>
              <a:gd name="connsiteX5" fmla="*/ 20925 w 20925"/>
              <a:gd name="connsiteY5" fmla="*/ 21361 h 24074"/>
              <a:gd name="connsiteX6" fmla="*/ 16966 w 20925"/>
              <a:gd name="connsiteY6" fmla="*/ 24074 h 24074"/>
              <a:gd name="connsiteX7" fmla="*/ 7878 w 20925"/>
              <a:gd name="connsiteY7" fmla="*/ 14637 h 24074"/>
              <a:gd name="connsiteX8" fmla="*/ 12238 w 20925"/>
              <a:gd name="connsiteY8" fmla="*/ 15575 h 24074"/>
              <a:gd name="connsiteX9" fmla="*/ 5022 w 20925"/>
              <a:gd name="connsiteY9" fmla="*/ 10658 h 24074"/>
              <a:gd name="connsiteX10" fmla="*/ 7602 w 20925"/>
              <a:gd name="connsiteY10" fmla="*/ 9335 h 24074"/>
              <a:gd name="connsiteX11" fmla="*/ 0 w 20925"/>
              <a:gd name="connsiteY11" fmla="*/ 4843 h 24074"/>
              <a:gd name="connsiteX12" fmla="*/ 7932 w 20925"/>
              <a:gd name="connsiteY12" fmla="*/ 0 h 24074"/>
              <a:gd name="connsiteX0" fmla="*/ 7932 w 20925"/>
              <a:gd name="connsiteY0" fmla="*/ 0 h 24074"/>
              <a:gd name="connsiteX1" fmla="*/ 12860 w 20925"/>
              <a:gd name="connsiteY1" fmla="*/ 7033 h 24074"/>
              <a:gd name="connsiteX2" fmla="*/ 8088 w 20925"/>
              <a:gd name="connsiteY2" fmla="*/ 6793 h 24074"/>
              <a:gd name="connsiteX3" fmla="*/ 16577 w 20925"/>
              <a:gd name="connsiteY3" fmla="*/ 12960 h 24074"/>
              <a:gd name="connsiteX4" fmla="*/ 13274 w 20925"/>
              <a:gd name="connsiteY4" fmla="*/ 12932 h 24074"/>
              <a:gd name="connsiteX5" fmla="*/ 20925 w 20925"/>
              <a:gd name="connsiteY5" fmla="*/ 21361 h 24074"/>
              <a:gd name="connsiteX6" fmla="*/ 16966 w 20925"/>
              <a:gd name="connsiteY6" fmla="*/ 24074 h 24074"/>
              <a:gd name="connsiteX7" fmla="*/ 7878 w 20925"/>
              <a:gd name="connsiteY7" fmla="*/ 14637 h 24074"/>
              <a:gd name="connsiteX8" fmla="*/ 12238 w 20925"/>
              <a:gd name="connsiteY8" fmla="*/ 15575 h 24074"/>
              <a:gd name="connsiteX9" fmla="*/ 5022 w 20925"/>
              <a:gd name="connsiteY9" fmla="*/ 10658 h 24074"/>
              <a:gd name="connsiteX10" fmla="*/ 7602 w 20925"/>
              <a:gd name="connsiteY10" fmla="*/ 9335 h 24074"/>
              <a:gd name="connsiteX11" fmla="*/ 0 w 20925"/>
              <a:gd name="connsiteY11" fmla="*/ 4843 h 24074"/>
              <a:gd name="connsiteX12" fmla="*/ 7932 w 20925"/>
              <a:gd name="connsiteY12" fmla="*/ 0 h 24074"/>
              <a:gd name="connsiteX0" fmla="*/ 7932 w 20925"/>
              <a:gd name="connsiteY0" fmla="*/ 0 h 24074"/>
              <a:gd name="connsiteX1" fmla="*/ 12860 w 20925"/>
              <a:gd name="connsiteY1" fmla="*/ 7033 h 24074"/>
              <a:gd name="connsiteX2" fmla="*/ 8396 w 20925"/>
              <a:gd name="connsiteY2" fmla="*/ 7324 h 24074"/>
              <a:gd name="connsiteX3" fmla="*/ 16577 w 20925"/>
              <a:gd name="connsiteY3" fmla="*/ 12960 h 24074"/>
              <a:gd name="connsiteX4" fmla="*/ 13274 w 20925"/>
              <a:gd name="connsiteY4" fmla="*/ 12932 h 24074"/>
              <a:gd name="connsiteX5" fmla="*/ 20925 w 20925"/>
              <a:gd name="connsiteY5" fmla="*/ 21361 h 24074"/>
              <a:gd name="connsiteX6" fmla="*/ 16966 w 20925"/>
              <a:gd name="connsiteY6" fmla="*/ 24074 h 24074"/>
              <a:gd name="connsiteX7" fmla="*/ 7878 w 20925"/>
              <a:gd name="connsiteY7" fmla="*/ 14637 h 24074"/>
              <a:gd name="connsiteX8" fmla="*/ 12238 w 20925"/>
              <a:gd name="connsiteY8" fmla="*/ 15575 h 24074"/>
              <a:gd name="connsiteX9" fmla="*/ 5022 w 20925"/>
              <a:gd name="connsiteY9" fmla="*/ 10658 h 24074"/>
              <a:gd name="connsiteX10" fmla="*/ 7602 w 20925"/>
              <a:gd name="connsiteY10" fmla="*/ 9335 h 24074"/>
              <a:gd name="connsiteX11" fmla="*/ 0 w 20925"/>
              <a:gd name="connsiteY11" fmla="*/ 4843 h 24074"/>
              <a:gd name="connsiteX12" fmla="*/ 7932 w 20925"/>
              <a:gd name="connsiteY12" fmla="*/ 0 h 24074"/>
              <a:gd name="connsiteX0" fmla="*/ 7932 w 20925"/>
              <a:gd name="connsiteY0" fmla="*/ 0 h 24074"/>
              <a:gd name="connsiteX1" fmla="*/ 12860 w 20925"/>
              <a:gd name="connsiteY1" fmla="*/ 7033 h 24074"/>
              <a:gd name="connsiteX2" fmla="*/ 8396 w 20925"/>
              <a:gd name="connsiteY2" fmla="*/ 7324 h 24074"/>
              <a:gd name="connsiteX3" fmla="*/ 16577 w 20925"/>
              <a:gd name="connsiteY3" fmla="*/ 12960 h 24074"/>
              <a:gd name="connsiteX4" fmla="*/ 13274 w 20925"/>
              <a:gd name="connsiteY4" fmla="*/ 12932 h 24074"/>
              <a:gd name="connsiteX5" fmla="*/ 20925 w 20925"/>
              <a:gd name="connsiteY5" fmla="*/ 21361 h 24074"/>
              <a:gd name="connsiteX6" fmla="*/ 16966 w 20925"/>
              <a:gd name="connsiteY6" fmla="*/ 24074 h 24074"/>
              <a:gd name="connsiteX7" fmla="*/ 7878 w 20925"/>
              <a:gd name="connsiteY7" fmla="*/ 14637 h 24074"/>
              <a:gd name="connsiteX8" fmla="*/ 12238 w 20925"/>
              <a:gd name="connsiteY8" fmla="*/ 15575 h 24074"/>
              <a:gd name="connsiteX9" fmla="*/ 5022 w 20925"/>
              <a:gd name="connsiteY9" fmla="*/ 10658 h 24074"/>
              <a:gd name="connsiteX10" fmla="*/ 8577 w 20925"/>
              <a:gd name="connsiteY10" fmla="*/ 10714 h 24074"/>
              <a:gd name="connsiteX11" fmla="*/ 0 w 20925"/>
              <a:gd name="connsiteY11" fmla="*/ 4843 h 24074"/>
              <a:gd name="connsiteX12" fmla="*/ 7932 w 20925"/>
              <a:gd name="connsiteY12" fmla="*/ 0 h 24074"/>
              <a:gd name="connsiteX0" fmla="*/ 7932 w 20925"/>
              <a:gd name="connsiteY0" fmla="*/ 0 h 24074"/>
              <a:gd name="connsiteX1" fmla="*/ 12999 w 20925"/>
              <a:gd name="connsiteY1" fmla="*/ 7671 h 24074"/>
              <a:gd name="connsiteX2" fmla="*/ 8396 w 20925"/>
              <a:gd name="connsiteY2" fmla="*/ 7324 h 24074"/>
              <a:gd name="connsiteX3" fmla="*/ 16577 w 20925"/>
              <a:gd name="connsiteY3" fmla="*/ 12960 h 24074"/>
              <a:gd name="connsiteX4" fmla="*/ 13274 w 20925"/>
              <a:gd name="connsiteY4" fmla="*/ 12932 h 24074"/>
              <a:gd name="connsiteX5" fmla="*/ 20925 w 20925"/>
              <a:gd name="connsiteY5" fmla="*/ 21361 h 24074"/>
              <a:gd name="connsiteX6" fmla="*/ 16966 w 20925"/>
              <a:gd name="connsiteY6" fmla="*/ 24074 h 24074"/>
              <a:gd name="connsiteX7" fmla="*/ 7878 w 20925"/>
              <a:gd name="connsiteY7" fmla="*/ 14637 h 24074"/>
              <a:gd name="connsiteX8" fmla="*/ 12238 w 20925"/>
              <a:gd name="connsiteY8" fmla="*/ 15575 h 24074"/>
              <a:gd name="connsiteX9" fmla="*/ 5022 w 20925"/>
              <a:gd name="connsiteY9" fmla="*/ 10658 h 24074"/>
              <a:gd name="connsiteX10" fmla="*/ 8577 w 20925"/>
              <a:gd name="connsiteY10" fmla="*/ 10714 h 24074"/>
              <a:gd name="connsiteX11" fmla="*/ 0 w 20925"/>
              <a:gd name="connsiteY11" fmla="*/ 4843 h 24074"/>
              <a:gd name="connsiteX12" fmla="*/ 7932 w 20925"/>
              <a:gd name="connsiteY12" fmla="*/ 0 h 24074"/>
              <a:gd name="connsiteX0" fmla="*/ 7932 w 20925"/>
              <a:gd name="connsiteY0" fmla="*/ 0 h 24074"/>
              <a:gd name="connsiteX1" fmla="*/ 12999 w 20925"/>
              <a:gd name="connsiteY1" fmla="*/ 7671 h 24074"/>
              <a:gd name="connsiteX2" fmla="*/ 9182 w 20925"/>
              <a:gd name="connsiteY2" fmla="*/ 8278 h 24074"/>
              <a:gd name="connsiteX3" fmla="*/ 16577 w 20925"/>
              <a:gd name="connsiteY3" fmla="*/ 12960 h 24074"/>
              <a:gd name="connsiteX4" fmla="*/ 13274 w 20925"/>
              <a:gd name="connsiteY4" fmla="*/ 12932 h 24074"/>
              <a:gd name="connsiteX5" fmla="*/ 20925 w 20925"/>
              <a:gd name="connsiteY5" fmla="*/ 21361 h 24074"/>
              <a:gd name="connsiteX6" fmla="*/ 16966 w 20925"/>
              <a:gd name="connsiteY6" fmla="*/ 24074 h 24074"/>
              <a:gd name="connsiteX7" fmla="*/ 7878 w 20925"/>
              <a:gd name="connsiteY7" fmla="*/ 14637 h 24074"/>
              <a:gd name="connsiteX8" fmla="*/ 12238 w 20925"/>
              <a:gd name="connsiteY8" fmla="*/ 15575 h 24074"/>
              <a:gd name="connsiteX9" fmla="*/ 5022 w 20925"/>
              <a:gd name="connsiteY9" fmla="*/ 10658 h 24074"/>
              <a:gd name="connsiteX10" fmla="*/ 8577 w 20925"/>
              <a:gd name="connsiteY10" fmla="*/ 10714 h 24074"/>
              <a:gd name="connsiteX11" fmla="*/ 0 w 20925"/>
              <a:gd name="connsiteY11" fmla="*/ 4843 h 24074"/>
              <a:gd name="connsiteX12" fmla="*/ 7932 w 20925"/>
              <a:gd name="connsiteY12" fmla="*/ 0 h 24074"/>
              <a:gd name="connsiteX0" fmla="*/ 6627 w 20925"/>
              <a:gd name="connsiteY0" fmla="*/ 0 h 23128"/>
              <a:gd name="connsiteX1" fmla="*/ 12999 w 20925"/>
              <a:gd name="connsiteY1" fmla="*/ 6725 h 23128"/>
              <a:gd name="connsiteX2" fmla="*/ 9182 w 20925"/>
              <a:gd name="connsiteY2" fmla="*/ 7332 h 23128"/>
              <a:gd name="connsiteX3" fmla="*/ 16577 w 20925"/>
              <a:gd name="connsiteY3" fmla="*/ 12014 h 23128"/>
              <a:gd name="connsiteX4" fmla="*/ 13274 w 20925"/>
              <a:gd name="connsiteY4" fmla="*/ 11986 h 23128"/>
              <a:gd name="connsiteX5" fmla="*/ 20925 w 20925"/>
              <a:gd name="connsiteY5" fmla="*/ 20415 h 23128"/>
              <a:gd name="connsiteX6" fmla="*/ 16966 w 20925"/>
              <a:gd name="connsiteY6" fmla="*/ 23128 h 23128"/>
              <a:gd name="connsiteX7" fmla="*/ 7878 w 20925"/>
              <a:gd name="connsiteY7" fmla="*/ 13691 h 23128"/>
              <a:gd name="connsiteX8" fmla="*/ 12238 w 20925"/>
              <a:gd name="connsiteY8" fmla="*/ 14629 h 23128"/>
              <a:gd name="connsiteX9" fmla="*/ 5022 w 20925"/>
              <a:gd name="connsiteY9" fmla="*/ 9712 h 23128"/>
              <a:gd name="connsiteX10" fmla="*/ 8577 w 20925"/>
              <a:gd name="connsiteY10" fmla="*/ 9768 h 23128"/>
              <a:gd name="connsiteX11" fmla="*/ 0 w 20925"/>
              <a:gd name="connsiteY11" fmla="*/ 3897 h 23128"/>
              <a:gd name="connsiteX12" fmla="*/ 6627 w 20925"/>
              <a:gd name="connsiteY12" fmla="*/ 0 h 23128"/>
              <a:gd name="connsiteX0" fmla="*/ 5864 w 20925"/>
              <a:gd name="connsiteY0" fmla="*/ 0 h 22646"/>
              <a:gd name="connsiteX1" fmla="*/ 12999 w 20925"/>
              <a:gd name="connsiteY1" fmla="*/ 6243 h 22646"/>
              <a:gd name="connsiteX2" fmla="*/ 9182 w 20925"/>
              <a:gd name="connsiteY2" fmla="*/ 6850 h 22646"/>
              <a:gd name="connsiteX3" fmla="*/ 16577 w 20925"/>
              <a:gd name="connsiteY3" fmla="*/ 11532 h 22646"/>
              <a:gd name="connsiteX4" fmla="*/ 13274 w 20925"/>
              <a:gd name="connsiteY4" fmla="*/ 11504 h 22646"/>
              <a:gd name="connsiteX5" fmla="*/ 20925 w 20925"/>
              <a:gd name="connsiteY5" fmla="*/ 19933 h 22646"/>
              <a:gd name="connsiteX6" fmla="*/ 16966 w 20925"/>
              <a:gd name="connsiteY6" fmla="*/ 22646 h 22646"/>
              <a:gd name="connsiteX7" fmla="*/ 7878 w 20925"/>
              <a:gd name="connsiteY7" fmla="*/ 13209 h 22646"/>
              <a:gd name="connsiteX8" fmla="*/ 12238 w 20925"/>
              <a:gd name="connsiteY8" fmla="*/ 14147 h 22646"/>
              <a:gd name="connsiteX9" fmla="*/ 5022 w 20925"/>
              <a:gd name="connsiteY9" fmla="*/ 9230 h 22646"/>
              <a:gd name="connsiteX10" fmla="*/ 8577 w 20925"/>
              <a:gd name="connsiteY10" fmla="*/ 9286 h 22646"/>
              <a:gd name="connsiteX11" fmla="*/ 0 w 20925"/>
              <a:gd name="connsiteY11" fmla="*/ 3415 h 22646"/>
              <a:gd name="connsiteX12" fmla="*/ 5864 w 20925"/>
              <a:gd name="connsiteY12" fmla="*/ 0 h 22646"/>
              <a:gd name="connsiteX0" fmla="*/ 5864 w 20925"/>
              <a:gd name="connsiteY0" fmla="*/ 0 h 22646"/>
              <a:gd name="connsiteX1" fmla="*/ 12660 w 20925"/>
              <a:gd name="connsiteY1" fmla="*/ 6457 h 22646"/>
              <a:gd name="connsiteX2" fmla="*/ 9182 w 20925"/>
              <a:gd name="connsiteY2" fmla="*/ 6850 h 22646"/>
              <a:gd name="connsiteX3" fmla="*/ 16577 w 20925"/>
              <a:gd name="connsiteY3" fmla="*/ 11532 h 22646"/>
              <a:gd name="connsiteX4" fmla="*/ 13274 w 20925"/>
              <a:gd name="connsiteY4" fmla="*/ 11504 h 22646"/>
              <a:gd name="connsiteX5" fmla="*/ 20925 w 20925"/>
              <a:gd name="connsiteY5" fmla="*/ 19933 h 22646"/>
              <a:gd name="connsiteX6" fmla="*/ 16966 w 20925"/>
              <a:gd name="connsiteY6" fmla="*/ 22646 h 22646"/>
              <a:gd name="connsiteX7" fmla="*/ 7878 w 20925"/>
              <a:gd name="connsiteY7" fmla="*/ 13209 h 22646"/>
              <a:gd name="connsiteX8" fmla="*/ 12238 w 20925"/>
              <a:gd name="connsiteY8" fmla="*/ 14147 h 22646"/>
              <a:gd name="connsiteX9" fmla="*/ 5022 w 20925"/>
              <a:gd name="connsiteY9" fmla="*/ 9230 h 22646"/>
              <a:gd name="connsiteX10" fmla="*/ 8577 w 20925"/>
              <a:gd name="connsiteY10" fmla="*/ 9286 h 22646"/>
              <a:gd name="connsiteX11" fmla="*/ 0 w 20925"/>
              <a:gd name="connsiteY11" fmla="*/ 3415 h 22646"/>
              <a:gd name="connsiteX12" fmla="*/ 5864 w 20925"/>
              <a:gd name="connsiteY12" fmla="*/ 0 h 22646"/>
              <a:gd name="connsiteX0" fmla="*/ 5864 w 20925"/>
              <a:gd name="connsiteY0" fmla="*/ 0 h 22646"/>
              <a:gd name="connsiteX1" fmla="*/ 13122 w 20925"/>
              <a:gd name="connsiteY1" fmla="*/ 7253 h 22646"/>
              <a:gd name="connsiteX2" fmla="*/ 9182 w 20925"/>
              <a:gd name="connsiteY2" fmla="*/ 6850 h 22646"/>
              <a:gd name="connsiteX3" fmla="*/ 16577 w 20925"/>
              <a:gd name="connsiteY3" fmla="*/ 11532 h 22646"/>
              <a:gd name="connsiteX4" fmla="*/ 13274 w 20925"/>
              <a:gd name="connsiteY4" fmla="*/ 11504 h 22646"/>
              <a:gd name="connsiteX5" fmla="*/ 20925 w 20925"/>
              <a:gd name="connsiteY5" fmla="*/ 19933 h 22646"/>
              <a:gd name="connsiteX6" fmla="*/ 16966 w 20925"/>
              <a:gd name="connsiteY6" fmla="*/ 22646 h 22646"/>
              <a:gd name="connsiteX7" fmla="*/ 7878 w 20925"/>
              <a:gd name="connsiteY7" fmla="*/ 13209 h 22646"/>
              <a:gd name="connsiteX8" fmla="*/ 12238 w 20925"/>
              <a:gd name="connsiteY8" fmla="*/ 14147 h 22646"/>
              <a:gd name="connsiteX9" fmla="*/ 5022 w 20925"/>
              <a:gd name="connsiteY9" fmla="*/ 9230 h 22646"/>
              <a:gd name="connsiteX10" fmla="*/ 8577 w 20925"/>
              <a:gd name="connsiteY10" fmla="*/ 9286 h 22646"/>
              <a:gd name="connsiteX11" fmla="*/ 0 w 20925"/>
              <a:gd name="connsiteY11" fmla="*/ 3415 h 22646"/>
              <a:gd name="connsiteX12" fmla="*/ 5864 w 20925"/>
              <a:gd name="connsiteY12" fmla="*/ 0 h 22646"/>
              <a:gd name="connsiteX0" fmla="*/ 5864 w 20925"/>
              <a:gd name="connsiteY0" fmla="*/ 0 h 22646"/>
              <a:gd name="connsiteX1" fmla="*/ 13122 w 20925"/>
              <a:gd name="connsiteY1" fmla="*/ 7253 h 22646"/>
              <a:gd name="connsiteX2" fmla="*/ 9182 w 20925"/>
              <a:gd name="connsiteY2" fmla="*/ 6850 h 22646"/>
              <a:gd name="connsiteX3" fmla="*/ 16577 w 20925"/>
              <a:gd name="connsiteY3" fmla="*/ 11532 h 22646"/>
              <a:gd name="connsiteX4" fmla="*/ 13274 w 20925"/>
              <a:gd name="connsiteY4" fmla="*/ 11504 h 22646"/>
              <a:gd name="connsiteX5" fmla="*/ 20925 w 20925"/>
              <a:gd name="connsiteY5" fmla="*/ 19933 h 22646"/>
              <a:gd name="connsiteX6" fmla="*/ 16966 w 20925"/>
              <a:gd name="connsiteY6" fmla="*/ 22646 h 22646"/>
              <a:gd name="connsiteX7" fmla="*/ 7200 w 20925"/>
              <a:gd name="connsiteY7" fmla="*/ 13638 h 22646"/>
              <a:gd name="connsiteX8" fmla="*/ 12238 w 20925"/>
              <a:gd name="connsiteY8" fmla="*/ 14147 h 22646"/>
              <a:gd name="connsiteX9" fmla="*/ 5022 w 20925"/>
              <a:gd name="connsiteY9" fmla="*/ 9230 h 22646"/>
              <a:gd name="connsiteX10" fmla="*/ 8577 w 20925"/>
              <a:gd name="connsiteY10" fmla="*/ 9286 h 22646"/>
              <a:gd name="connsiteX11" fmla="*/ 0 w 20925"/>
              <a:gd name="connsiteY11" fmla="*/ 3415 h 22646"/>
              <a:gd name="connsiteX12" fmla="*/ 5864 w 20925"/>
              <a:gd name="connsiteY12" fmla="*/ 0 h 22646"/>
              <a:gd name="connsiteX0" fmla="*/ 5864 w 20925"/>
              <a:gd name="connsiteY0" fmla="*/ 0 h 22646"/>
              <a:gd name="connsiteX1" fmla="*/ 13122 w 20925"/>
              <a:gd name="connsiteY1" fmla="*/ 7253 h 22646"/>
              <a:gd name="connsiteX2" fmla="*/ 9182 w 20925"/>
              <a:gd name="connsiteY2" fmla="*/ 6850 h 22646"/>
              <a:gd name="connsiteX3" fmla="*/ 16577 w 20925"/>
              <a:gd name="connsiteY3" fmla="*/ 11532 h 22646"/>
              <a:gd name="connsiteX4" fmla="*/ 13274 w 20925"/>
              <a:gd name="connsiteY4" fmla="*/ 11504 h 22646"/>
              <a:gd name="connsiteX5" fmla="*/ 20925 w 20925"/>
              <a:gd name="connsiteY5" fmla="*/ 19933 h 22646"/>
              <a:gd name="connsiteX6" fmla="*/ 16966 w 20925"/>
              <a:gd name="connsiteY6" fmla="*/ 22646 h 22646"/>
              <a:gd name="connsiteX7" fmla="*/ 16436 w 20925"/>
              <a:gd name="connsiteY7" fmla="*/ 22132 h 22646"/>
              <a:gd name="connsiteX8" fmla="*/ 7200 w 20925"/>
              <a:gd name="connsiteY8" fmla="*/ 13638 h 22646"/>
              <a:gd name="connsiteX9" fmla="*/ 12238 w 20925"/>
              <a:gd name="connsiteY9" fmla="*/ 14147 h 22646"/>
              <a:gd name="connsiteX10" fmla="*/ 5022 w 20925"/>
              <a:gd name="connsiteY10" fmla="*/ 9230 h 22646"/>
              <a:gd name="connsiteX11" fmla="*/ 8577 w 20925"/>
              <a:gd name="connsiteY11" fmla="*/ 9286 h 22646"/>
              <a:gd name="connsiteX12" fmla="*/ 0 w 20925"/>
              <a:gd name="connsiteY12" fmla="*/ 3415 h 22646"/>
              <a:gd name="connsiteX13" fmla="*/ 5864 w 20925"/>
              <a:gd name="connsiteY13" fmla="*/ 0 h 22646"/>
              <a:gd name="connsiteX0" fmla="*/ 5864 w 20925"/>
              <a:gd name="connsiteY0" fmla="*/ 0 h 22646"/>
              <a:gd name="connsiteX1" fmla="*/ 13122 w 20925"/>
              <a:gd name="connsiteY1" fmla="*/ 7253 h 22646"/>
              <a:gd name="connsiteX2" fmla="*/ 9182 w 20925"/>
              <a:gd name="connsiteY2" fmla="*/ 6850 h 22646"/>
              <a:gd name="connsiteX3" fmla="*/ 16577 w 20925"/>
              <a:gd name="connsiteY3" fmla="*/ 11532 h 22646"/>
              <a:gd name="connsiteX4" fmla="*/ 13274 w 20925"/>
              <a:gd name="connsiteY4" fmla="*/ 11504 h 22646"/>
              <a:gd name="connsiteX5" fmla="*/ 20925 w 20925"/>
              <a:gd name="connsiteY5" fmla="*/ 19933 h 22646"/>
              <a:gd name="connsiteX6" fmla="*/ 16966 w 20925"/>
              <a:gd name="connsiteY6" fmla="*/ 22646 h 22646"/>
              <a:gd name="connsiteX7" fmla="*/ 15773 w 20925"/>
              <a:gd name="connsiteY7" fmla="*/ 22188 h 22646"/>
              <a:gd name="connsiteX8" fmla="*/ 7200 w 20925"/>
              <a:gd name="connsiteY8" fmla="*/ 13638 h 22646"/>
              <a:gd name="connsiteX9" fmla="*/ 12238 w 20925"/>
              <a:gd name="connsiteY9" fmla="*/ 14147 h 22646"/>
              <a:gd name="connsiteX10" fmla="*/ 5022 w 20925"/>
              <a:gd name="connsiteY10" fmla="*/ 9230 h 22646"/>
              <a:gd name="connsiteX11" fmla="*/ 8577 w 20925"/>
              <a:gd name="connsiteY11" fmla="*/ 9286 h 22646"/>
              <a:gd name="connsiteX12" fmla="*/ 0 w 20925"/>
              <a:gd name="connsiteY12" fmla="*/ 3415 h 22646"/>
              <a:gd name="connsiteX13" fmla="*/ 5864 w 20925"/>
              <a:gd name="connsiteY13" fmla="*/ 0 h 22646"/>
              <a:gd name="connsiteX0" fmla="*/ 5864 w 21693"/>
              <a:gd name="connsiteY0" fmla="*/ 0 h 22646"/>
              <a:gd name="connsiteX1" fmla="*/ 13122 w 21693"/>
              <a:gd name="connsiteY1" fmla="*/ 7253 h 22646"/>
              <a:gd name="connsiteX2" fmla="*/ 9182 w 21693"/>
              <a:gd name="connsiteY2" fmla="*/ 6850 h 22646"/>
              <a:gd name="connsiteX3" fmla="*/ 16577 w 21693"/>
              <a:gd name="connsiteY3" fmla="*/ 11532 h 22646"/>
              <a:gd name="connsiteX4" fmla="*/ 13274 w 21693"/>
              <a:gd name="connsiteY4" fmla="*/ 11504 h 22646"/>
              <a:gd name="connsiteX5" fmla="*/ 21693 w 21693"/>
              <a:gd name="connsiteY5" fmla="*/ 20657 h 22646"/>
              <a:gd name="connsiteX6" fmla="*/ 16966 w 21693"/>
              <a:gd name="connsiteY6" fmla="*/ 22646 h 22646"/>
              <a:gd name="connsiteX7" fmla="*/ 15773 w 21693"/>
              <a:gd name="connsiteY7" fmla="*/ 22188 h 22646"/>
              <a:gd name="connsiteX8" fmla="*/ 7200 w 21693"/>
              <a:gd name="connsiteY8" fmla="*/ 13638 h 22646"/>
              <a:gd name="connsiteX9" fmla="*/ 12238 w 21693"/>
              <a:gd name="connsiteY9" fmla="*/ 14147 h 22646"/>
              <a:gd name="connsiteX10" fmla="*/ 5022 w 21693"/>
              <a:gd name="connsiteY10" fmla="*/ 9230 h 22646"/>
              <a:gd name="connsiteX11" fmla="*/ 8577 w 21693"/>
              <a:gd name="connsiteY11" fmla="*/ 9286 h 22646"/>
              <a:gd name="connsiteX12" fmla="*/ 0 w 21693"/>
              <a:gd name="connsiteY12" fmla="*/ 3415 h 22646"/>
              <a:gd name="connsiteX13" fmla="*/ 5864 w 21693"/>
              <a:gd name="connsiteY13" fmla="*/ 0 h 22646"/>
              <a:gd name="connsiteX0" fmla="*/ 5864 w 21693"/>
              <a:gd name="connsiteY0" fmla="*/ 0 h 23303"/>
              <a:gd name="connsiteX1" fmla="*/ 13122 w 21693"/>
              <a:gd name="connsiteY1" fmla="*/ 7253 h 23303"/>
              <a:gd name="connsiteX2" fmla="*/ 9182 w 21693"/>
              <a:gd name="connsiteY2" fmla="*/ 6850 h 23303"/>
              <a:gd name="connsiteX3" fmla="*/ 16577 w 21693"/>
              <a:gd name="connsiteY3" fmla="*/ 11532 h 23303"/>
              <a:gd name="connsiteX4" fmla="*/ 13274 w 21693"/>
              <a:gd name="connsiteY4" fmla="*/ 11504 h 23303"/>
              <a:gd name="connsiteX5" fmla="*/ 21693 w 21693"/>
              <a:gd name="connsiteY5" fmla="*/ 20657 h 23303"/>
              <a:gd name="connsiteX6" fmla="*/ 16966 w 21693"/>
              <a:gd name="connsiteY6" fmla="*/ 22646 h 23303"/>
              <a:gd name="connsiteX7" fmla="*/ 16287 w 21693"/>
              <a:gd name="connsiteY7" fmla="*/ 23073 h 23303"/>
              <a:gd name="connsiteX8" fmla="*/ 7200 w 21693"/>
              <a:gd name="connsiteY8" fmla="*/ 13638 h 23303"/>
              <a:gd name="connsiteX9" fmla="*/ 12238 w 21693"/>
              <a:gd name="connsiteY9" fmla="*/ 14147 h 23303"/>
              <a:gd name="connsiteX10" fmla="*/ 5022 w 21693"/>
              <a:gd name="connsiteY10" fmla="*/ 9230 h 23303"/>
              <a:gd name="connsiteX11" fmla="*/ 8577 w 21693"/>
              <a:gd name="connsiteY11" fmla="*/ 9286 h 23303"/>
              <a:gd name="connsiteX12" fmla="*/ 0 w 21693"/>
              <a:gd name="connsiteY12" fmla="*/ 3415 h 23303"/>
              <a:gd name="connsiteX13" fmla="*/ 5864 w 21693"/>
              <a:gd name="connsiteY13" fmla="*/ 0 h 2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93" h="23303">
                <a:moveTo>
                  <a:pt x="5864" y="0"/>
                </a:moveTo>
                <a:lnTo>
                  <a:pt x="13122" y="7253"/>
                </a:lnTo>
                <a:lnTo>
                  <a:pt x="9182" y="6850"/>
                </a:lnTo>
                <a:lnTo>
                  <a:pt x="16577" y="11532"/>
                </a:lnTo>
                <a:lnTo>
                  <a:pt x="13274" y="11504"/>
                </a:lnTo>
                <a:lnTo>
                  <a:pt x="21693" y="20657"/>
                </a:lnTo>
                <a:lnTo>
                  <a:pt x="16966" y="22646"/>
                </a:lnTo>
                <a:cubicBezTo>
                  <a:pt x="16032" y="21703"/>
                  <a:pt x="17221" y="24016"/>
                  <a:pt x="16287" y="23073"/>
                </a:cubicBezTo>
                <a:lnTo>
                  <a:pt x="7200" y="13638"/>
                </a:lnTo>
                <a:lnTo>
                  <a:pt x="12238" y="14147"/>
                </a:lnTo>
                <a:lnTo>
                  <a:pt x="5022" y="9230"/>
                </a:lnTo>
                <a:lnTo>
                  <a:pt x="8577" y="9286"/>
                </a:lnTo>
                <a:lnTo>
                  <a:pt x="0" y="3415"/>
                </a:lnTo>
                <a:lnTo>
                  <a:pt x="5864" y="0"/>
                </a:lnTo>
                <a:close/>
              </a:path>
            </a:pathLst>
          </a:custGeom>
          <a:blipFill dpi="0" rotWithShape="0">
            <a:blip r:embed="rId2">
              <a:lum/>
            </a:blip>
            <a:srcRect/>
            <a:stretch>
              <a:fillRect l="-2066349" t="-434808" r="-706062" b="-3391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D9D0E-4C7E-4B6C-94F4-2F81DD101FA5}"/>
              </a:ext>
            </a:extLst>
          </p:cNvPr>
          <p:cNvSpPr/>
          <p:nvPr/>
        </p:nvSpPr>
        <p:spPr>
          <a:xfrm>
            <a:off x="459557" y="1768806"/>
            <a:ext cx="366822" cy="601622"/>
          </a:xfrm>
          <a:prstGeom prst="rect">
            <a:avLst/>
          </a:prstGeom>
          <a:solidFill>
            <a:srgbClr val="C55A11">
              <a:alpha val="70000"/>
            </a:srgbClr>
          </a:solidFill>
          <a:ln>
            <a:noFill/>
          </a:ln>
          <a:scene3d>
            <a:camera prst="orthographicFront"/>
            <a:lightRig rig="threePt" dir="t"/>
          </a:scene3d>
          <a:sp3d>
            <a:bevelT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F55B552-13BC-4163-9BBD-7C7B15F2E140}"/>
              </a:ext>
            </a:extLst>
          </p:cNvPr>
          <p:cNvSpPr/>
          <p:nvPr/>
        </p:nvSpPr>
        <p:spPr>
          <a:xfrm>
            <a:off x="450111" y="2383444"/>
            <a:ext cx="380693" cy="600759"/>
          </a:xfrm>
          <a:prstGeom prst="rect">
            <a:avLst/>
          </a:prstGeom>
          <a:solidFill>
            <a:schemeClr val="accent6">
              <a:lumMod val="75000"/>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C4F8184-D0CA-4B6C-849D-CEF37C5E1395}"/>
              </a:ext>
            </a:extLst>
          </p:cNvPr>
          <p:cNvSpPr/>
          <p:nvPr/>
        </p:nvSpPr>
        <p:spPr>
          <a:xfrm>
            <a:off x="453656" y="3005369"/>
            <a:ext cx="368595" cy="599069"/>
          </a:xfrm>
          <a:prstGeom prst="rect">
            <a:avLst/>
          </a:prstGeom>
          <a:solidFill>
            <a:schemeClr val="accent5">
              <a:lumMod val="60000"/>
              <a:lumOff val="40000"/>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3CA06F-872E-4BD7-B9F3-2C405266EB9F}"/>
              </a:ext>
            </a:extLst>
          </p:cNvPr>
          <p:cNvSpPr txBox="1"/>
          <p:nvPr/>
        </p:nvSpPr>
        <p:spPr bwMode="auto">
          <a:xfrm>
            <a:off x="871871" y="1736654"/>
            <a:ext cx="22474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000" dirty="0">
                <a:latin typeface="Luminari" panose="02000505000000020004" pitchFamily="2" charset="0"/>
              </a:rPr>
              <a:t>1. “Mild” or “Soft” </a:t>
            </a:r>
            <a:r>
              <a:rPr lang="en-US" sz="2000" dirty="0" err="1">
                <a:latin typeface="Luminari" panose="02000505000000020004" pitchFamily="2" charset="0"/>
              </a:rPr>
              <a:t>Preteriism</a:t>
            </a:r>
            <a:endParaRPr lang="en-US" sz="2000" dirty="0">
              <a:latin typeface="Luminari" panose="02000505000000020004" pitchFamily="2" charset="0"/>
            </a:endParaRPr>
          </a:p>
        </p:txBody>
      </p:sp>
      <p:sp>
        <p:nvSpPr>
          <p:cNvPr id="45" name="TextBox 44">
            <a:extLst>
              <a:ext uri="{FF2B5EF4-FFF2-40B4-BE49-F238E27FC236}">
                <a16:creationId xmlns:a16="http://schemas.microsoft.com/office/drawing/2014/main" id="{4DE848A6-28C7-4F79-81B2-E6C1FCD368BE}"/>
              </a:ext>
            </a:extLst>
          </p:cNvPr>
          <p:cNvSpPr txBox="1"/>
          <p:nvPr/>
        </p:nvSpPr>
        <p:spPr bwMode="auto">
          <a:xfrm>
            <a:off x="868324" y="2360426"/>
            <a:ext cx="29274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000" dirty="0">
                <a:latin typeface="Luminari" panose="02000505000000020004" pitchFamily="2" charset="0"/>
              </a:rPr>
              <a:t>2. “Partial” or “Moderate” </a:t>
            </a:r>
            <a:r>
              <a:rPr lang="en-US" sz="2000" dirty="0" err="1">
                <a:latin typeface="Luminari" panose="02000505000000020004" pitchFamily="2" charset="0"/>
              </a:rPr>
              <a:t>Preterisim</a:t>
            </a:r>
            <a:endParaRPr lang="en-US" sz="2000" dirty="0">
              <a:latin typeface="Luminari" panose="02000505000000020004" pitchFamily="2" charset="0"/>
            </a:endParaRPr>
          </a:p>
        </p:txBody>
      </p:sp>
      <p:sp>
        <p:nvSpPr>
          <p:cNvPr id="47" name="TextBox 46">
            <a:extLst>
              <a:ext uri="{FF2B5EF4-FFF2-40B4-BE49-F238E27FC236}">
                <a16:creationId xmlns:a16="http://schemas.microsoft.com/office/drawing/2014/main" id="{A368A8C1-4348-4A54-B4E6-63276B31EE74}"/>
              </a:ext>
            </a:extLst>
          </p:cNvPr>
          <p:cNvSpPr txBox="1"/>
          <p:nvPr/>
        </p:nvSpPr>
        <p:spPr bwMode="auto">
          <a:xfrm>
            <a:off x="875416" y="3030276"/>
            <a:ext cx="29274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000" dirty="0">
                <a:latin typeface="Luminari" panose="02000505000000020004" pitchFamily="2" charset="0"/>
              </a:rPr>
              <a:t>3. “Full” or “Consistent” </a:t>
            </a:r>
            <a:r>
              <a:rPr lang="en-US" sz="2000" dirty="0" err="1">
                <a:latin typeface="Luminari" panose="02000505000000020004" pitchFamily="2" charset="0"/>
              </a:rPr>
              <a:t>Preterisim</a:t>
            </a:r>
            <a:endParaRPr lang="en-US" sz="2000" dirty="0">
              <a:latin typeface="Luminari" panose="02000505000000020004" pitchFamily="2" charset="0"/>
            </a:endParaRPr>
          </a:p>
        </p:txBody>
      </p:sp>
      <p:sp>
        <p:nvSpPr>
          <p:cNvPr id="34" name="Rectangle 33">
            <a:extLst>
              <a:ext uri="{FF2B5EF4-FFF2-40B4-BE49-F238E27FC236}">
                <a16:creationId xmlns:a16="http://schemas.microsoft.com/office/drawing/2014/main" id="{FD1058D8-1CBD-4CA5-9EFE-80C600FD6450}"/>
              </a:ext>
            </a:extLst>
          </p:cNvPr>
          <p:cNvSpPr/>
          <p:nvPr/>
        </p:nvSpPr>
        <p:spPr>
          <a:xfrm>
            <a:off x="1685324" y="3900666"/>
            <a:ext cx="390469" cy="745980"/>
          </a:xfrm>
          <a:prstGeom prst="rect">
            <a:avLst/>
          </a:prstGeom>
          <a:solidFill>
            <a:schemeClr val="accent5">
              <a:lumMod val="60000"/>
              <a:lumOff val="40000"/>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1BE46A6-AABF-4CE9-9BB8-C07EA3B833D6}"/>
              </a:ext>
            </a:extLst>
          </p:cNvPr>
          <p:cNvSpPr txBox="1"/>
          <p:nvPr/>
        </p:nvSpPr>
        <p:spPr>
          <a:xfrm>
            <a:off x="842931" y="4018916"/>
            <a:ext cx="1212666" cy="523220"/>
          </a:xfrm>
          <a:prstGeom prst="rect">
            <a:avLst/>
          </a:prstGeom>
          <a:blipFill>
            <a:blip r:embed="rId3"/>
            <a:stretch>
              <a:fillRect/>
            </a:stretch>
          </a:blip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50</a:t>
            </a:r>
          </a:p>
        </p:txBody>
      </p:sp>
      <p:sp>
        <p:nvSpPr>
          <p:cNvPr id="49" name="Freeform: Shape 48">
            <a:extLst>
              <a:ext uri="{FF2B5EF4-FFF2-40B4-BE49-F238E27FC236}">
                <a16:creationId xmlns:a16="http://schemas.microsoft.com/office/drawing/2014/main" id="{DEA1FA2E-573E-412E-933E-35C2BAB1CE65}"/>
              </a:ext>
            </a:extLst>
          </p:cNvPr>
          <p:cNvSpPr/>
          <p:nvPr/>
        </p:nvSpPr>
        <p:spPr>
          <a:xfrm rot="4937847" flipH="1">
            <a:off x="1659978" y="4752859"/>
            <a:ext cx="501641" cy="369696"/>
          </a:xfrm>
          <a:custGeom>
            <a:avLst/>
            <a:gdLst>
              <a:gd name="connsiteX0" fmla="*/ 0 w 6400800"/>
              <a:gd name="connsiteY0" fmla="*/ 0 h 1124857"/>
              <a:gd name="connsiteX1" fmla="*/ 6400800 w 6400800"/>
              <a:gd name="connsiteY1" fmla="*/ 29028 h 1124857"/>
              <a:gd name="connsiteX2" fmla="*/ 3331028 w 6400800"/>
              <a:gd name="connsiteY2" fmla="*/ 1124857 h 1124857"/>
              <a:gd name="connsiteX3" fmla="*/ 0 w 6400800"/>
              <a:gd name="connsiteY3" fmla="*/ 0 h 1124857"/>
              <a:gd name="connsiteX0" fmla="*/ 0 w 5936011"/>
              <a:gd name="connsiteY0" fmla="*/ 0 h 1124857"/>
              <a:gd name="connsiteX1" fmla="*/ 5936011 w 5936011"/>
              <a:gd name="connsiteY1" fmla="*/ 6926 h 1124857"/>
              <a:gd name="connsiteX2" fmla="*/ 3331028 w 5936011"/>
              <a:gd name="connsiteY2" fmla="*/ 1124857 h 1124857"/>
              <a:gd name="connsiteX3" fmla="*/ 0 w 5936011"/>
              <a:gd name="connsiteY3" fmla="*/ 0 h 1124857"/>
              <a:gd name="connsiteX0" fmla="*/ 0 w 5936011"/>
              <a:gd name="connsiteY0" fmla="*/ 0 h 1113806"/>
              <a:gd name="connsiteX1" fmla="*/ 5936011 w 5936011"/>
              <a:gd name="connsiteY1" fmla="*/ 6926 h 1113806"/>
              <a:gd name="connsiteX2" fmla="*/ 3112307 w 5936011"/>
              <a:gd name="connsiteY2" fmla="*/ 1113806 h 1113806"/>
              <a:gd name="connsiteX3" fmla="*/ 0 w 5936011"/>
              <a:gd name="connsiteY3" fmla="*/ 0 h 1113806"/>
              <a:gd name="connsiteX0" fmla="*/ 0 w 7213387"/>
              <a:gd name="connsiteY0" fmla="*/ 0 h 1146524"/>
              <a:gd name="connsiteX1" fmla="*/ 5936011 w 7213387"/>
              <a:gd name="connsiteY1" fmla="*/ 6926 h 1146524"/>
              <a:gd name="connsiteX2" fmla="*/ 7213387 w 7213387"/>
              <a:gd name="connsiteY2" fmla="*/ 1146524 h 1146524"/>
              <a:gd name="connsiteX3" fmla="*/ 0 w 7213387"/>
              <a:gd name="connsiteY3" fmla="*/ 0 h 1146524"/>
              <a:gd name="connsiteX0" fmla="*/ 0 w 6682823"/>
              <a:gd name="connsiteY0" fmla="*/ 0 h 1168335"/>
              <a:gd name="connsiteX1" fmla="*/ 5936011 w 6682823"/>
              <a:gd name="connsiteY1" fmla="*/ 6926 h 1168335"/>
              <a:gd name="connsiteX2" fmla="*/ 6682823 w 6682823"/>
              <a:gd name="connsiteY2" fmla="*/ 1168335 h 1168335"/>
              <a:gd name="connsiteX3" fmla="*/ 0 w 6682823"/>
              <a:gd name="connsiteY3" fmla="*/ 0 h 1168335"/>
              <a:gd name="connsiteX0" fmla="*/ 1 w 5336035"/>
              <a:gd name="connsiteY0" fmla="*/ 1349520 h 1349520"/>
              <a:gd name="connsiteX1" fmla="*/ 4589223 w 5336035"/>
              <a:gd name="connsiteY1" fmla="*/ 0 h 1349520"/>
              <a:gd name="connsiteX2" fmla="*/ 5336035 w 5336035"/>
              <a:gd name="connsiteY2" fmla="*/ 1161409 h 1349520"/>
              <a:gd name="connsiteX3" fmla="*/ 1 w 5336035"/>
              <a:gd name="connsiteY3" fmla="*/ 1349520 h 1349520"/>
              <a:gd name="connsiteX0" fmla="*/ 1 w 5336035"/>
              <a:gd name="connsiteY0" fmla="*/ 1556897 h 1556897"/>
              <a:gd name="connsiteX1" fmla="*/ 4173136 w 5336035"/>
              <a:gd name="connsiteY1" fmla="*/ 1 h 1556897"/>
              <a:gd name="connsiteX2" fmla="*/ 5336035 w 5336035"/>
              <a:gd name="connsiteY2" fmla="*/ 1368786 h 1556897"/>
              <a:gd name="connsiteX3" fmla="*/ 1 w 5336035"/>
              <a:gd name="connsiteY3" fmla="*/ 1556897 h 1556897"/>
              <a:gd name="connsiteX0" fmla="*/ 1 w 4997535"/>
              <a:gd name="connsiteY0" fmla="*/ 1556896 h 1556896"/>
              <a:gd name="connsiteX1" fmla="*/ 4173136 w 4997535"/>
              <a:gd name="connsiteY1" fmla="*/ 0 h 1556896"/>
              <a:gd name="connsiteX2" fmla="*/ 4997536 w 4997535"/>
              <a:gd name="connsiteY2" fmla="*/ 1291098 h 1556896"/>
              <a:gd name="connsiteX3" fmla="*/ 1 w 4997535"/>
              <a:gd name="connsiteY3" fmla="*/ 1556896 h 1556896"/>
              <a:gd name="connsiteX0" fmla="*/ 1 w 4710750"/>
              <a:gd name="connsiteY0" fmla="*/ 1556896 h 1556896"/>
              <a:gd name="connsiteX1" fmla="*/ 4173136 w 4710750"/>
              <a:gd name="connsiteY1" fmla="*/ 0 h 1556896"/>
              <a:gd name="connsiteX2" fmla="*/ 4710748 w 4710750"/>
              <a:gd name="connsiteY2" fmla="*/ 1299869 h 1556896"/>
              <a:gd name="connsiteX3" fmla="*/ 1 w 4710750"/>
              <a:gd name="connsiteY3" fmla="*/ 1556896 h 1556896"/>
              <a:gd name="connsiteX0" fmla="*/ 1 w 4906266"/>
              <a:gd name="connsiteY0" fmla="*/ 1556896 h 1556896"/>
              <a:gd name="connsiteX1" fmla="*/ 4173136 w 4906266"/>
              <a:gd name="connsiteY1" fmla="*/ 0 h 1556896"/>
              <a:gd name="connsiteX2" fmla="*/ 4906267 w 4906266"/>
              <a:gd name="connsiteY2" fmla="*/ 1306867 h 1556896"/>
              <a:gd name="connsiteX3" fmla="*/ 1 w 4906266"/>
              <a:gd name="connsiteY3" fmla="*/ 1556896 h 1556896"/>
              <a:gd name="connsiteX0" fmla="*/ 1 w 4906266"/>
              <a:gd name="connsiteY0" fmla="*/ 1606727 h 1606727"/>
              <a:gd name="connsiteX1" fmla="*/ 4105071 w 4906266"/>
              <a:gd name="connsiteY1" fmla="*/ 1 h 1606727"/>
              <a:gd name="connsiteX2" fmla="*/ 4906267 w 4906266"/>
              <a:gd name="connsiteY2" fmla="*/ 1356698 h 1606727"/>
              <a:gd name="connsiteX3" fmla="*/ 1 w 4906266"/>
              <a:gd name="connsiteY3" fmla="*/ 1606727 h 1606727"/>
              <a:gd name="connsiteX0" fmla="*/ 1 w 4906266"/>
              <a:gd name="connsiteY0" fmla="*/ 1607301 h 1607301"/>
              <a:gd name="connsiteX1" fmla="*/ 4123855 w 4906266"/>
              <a:gd name="connsiteY1" fmla="*/ 0 h 1607301"/>
              <a:gd name="connsiteX2" fmla="*/ 4906267 w 4906266"/>
              <a:gd name="connsiteY2" fmla="*/ 1357272 h 1607301"/>
              <a:gd name="connsiteX3" fmla="*/ 1 w 4906266"/>
              <a:gd name="connsiteY3" fmla="*/ 1607301 h 1607301"/>
              <a:gd name="connsiteX0" fmla="*/ 1 w 5461617"/>
              <a:gd name="connsiteY0" fmla="*/ 1607301 h 2162822"/>
              <a:gd name="connsiteX1" fmla="*/ 4123855 w 5461617"/>
              <a:gd name="connsiteY1" fmla="*/ 0 h 2162822"/>
              <a:gd name="connsiteX2" fmla="*/ 5461616 w 5461617"/>
              <a:gd name="connsiteY2" fmla="*/ 2162822 h 2162822"/>
              <a:gd name="connsiteX3" fmla="*/ 1 w 5461617"/>
              <a:gd name="connsiteY3" fmla="*/ 1607301 h 2162822"/>
              <a:gd name="connsiteX0" fmla="*/ 1 w 5461617"/>
              <a:gd name="connsiteY0" fmla="*/ 883778 h 1439299"/>
              <a:gd name="connsiteX1" fmla="*/ 4372927 w 5461617"/>
              <a:gd name="connsiteY1" fmla="*/ 0 h 1439299"/>
              <a:gd name="connsiteX2" fmla="*/ 5461616 w 5461617"/>
              <a:gd name="connsiteY2" fmla="*/ 1439299 h 1439299"/>
              <a:gd name="connsiteX3" fmla="*/ 1 w 5461617"/>
              <a:gd name="connsiteY3" fmla="*/ 883778 h 1439299"/>
              <a:gd name="connsiteX0" fmla="*/ 1 w 5461617"/>
              <a:gd name="connsiteY0" fmla="*/ 1049169 h 1604690"/>
              <a:gd name="connsiteX1" fmla="*/ 4347483 w 5461617"/>
              <a:gd name="connsiteY1" fmla="*/ 0 h 1604690"/>
              <a:gd name="connsiteX2" fmla="*/ 5461616 w 5461617"/>
              <a:gd name="connsiteY2" fmla="*/ 1604690 h 1604690"/>
              <a:gd name="connsiteX3" fmla="*/ 1 w 5461617"/>
              <a:gd name="connsiteY3" fmla="*/ 1049169 h 1604690"/>
              <a:gd name="connsiteX0" fmla="*/ 1 w 5461617"/>
              <a:gd name="connsiteY0" fmla="*/ 1079928 h 1635449"/>
              <a:gd name="connsiteX1" fmla="*/ 4413793 w 5461617"/>
              <a:gd name="connsiteY1" fmla="*/ 0 h 1635449"/>
              <a:gd name="connsiteX2" fmla="*/ 5461616 w 5461617"/>
              <a:gd name="connsiteY2" fmla="*/ 1635449 h 1635449"/>
              <a:gd name="connsiteX3" fmla="*/ 1 w 5461617"/>
              <a:gd name="connsiteY3" fmla="*/ 1079928 h 1635449"/>
              <a:gd name="connsiteX0" fmla="*/ 1 w 5082347"/>
              <a:gd name="connsiteY0" fmla="*/ 1079928 h 1406526"/>
              <a:gd name="connsiteX1" fmla="*/ 4413793 w 5082347"/>
              <a:gd name="connsiteY1" fmla="*/ 0 h 1406526"/>
              <a:gd name="connsiteX2" fmla="*/ 5082349 w 5082347"/>
              <a:gd name="connsiteY2" fmla="*/ 1406526 h 1406526"/>
              <a:gd name="connsiteX3" fmla="*/ 1 w 5082347"/>
              <a:gd name="connsiteY3" fmla="*/ 1079928 h 1406526"/>
              <a:gd name="connsiteX0" fmla="*/ 1 w 5082347"/>
              <a:gd name="connsiteY0" fmla="*/ 561870 h 888468"/>
              <a:gd name="connsiteX1" fmla="*/ 4758568 w 5082347"/>
              <a:gd name="connsiteY1" fmla="*/ 0 h 888468"/>
              <a:gd name="connsiteX2" fmla="*/ 5082349 w 5082347"/>
              <a:gd name="connsiteY2" fmla="*/ 888468 h 888468"/>
              <a:gd name="connsiteX3" fmla="*/ 1 w 5082347"/>
              <a:gd name="connsiteY3" fmla="*/ 561870 h 888468"/>
              <a:gd name="connsiteX0" fmla="*/ 1 w 5137946"/>
              <a:gd name="connsiteY0" fmla="*/ 561870 h 885455"/>
              <a:gd name="connsiteX1" fmla="*/ 4758568 w 5137946"/>
              <a:gd name="connsiteY1" fmla="*/ 0 h 885455"/>
              <a:gd name="connsiteX2" fmla="*/ 5137943 w 5137946"/>
              <a:gd name="connsiteY2" fmla="*/ 885454 h 885455"/>
              <a:gd name="connsiteX3" fmla="*/ 1 w 5137946"/>
              <a:gd name="connsiteY3" fmla="*/ 561870 h 885455"/>
              <a:gd name="connsiteX0" fmla="*/ -1 w 2847199"/>
              <a:gd name="connsiteY0" fmla="*/ 694796 h 885455"/>
              <a:gd name="connsiteX1" fmla="*/ 2467821 w 2847199"/>
              <a:gd name="connsiteY1" fmla="*/ 0 h 885455"/>
              <a:gd name="connsiteX2" fmla="*/ 2847196 w 2847199"/>
              <a:gd name="connsiteY2" fmla="*/ 885454 h 885455"/>
              <a:gd name="connsiteX3" fmla="*/ -1 w 2847199"/>
              <a:gd name="connsiteY3" fmla="*/ 694796 h 885455"/>
              <a:gd name="connsiteX0" fmla="*/ 0 w 3016509"/>
              <a:gd name="connsiteY0" fmla="*/ 696410 h 885455"/>
              <a:gd name="connsiteX1" fmla="*/ 2637131 w 3016509"/>
              <a:gd name="connsiteY1" fmla="*/ 0 h 885455"/>
              <a:gd name="connsiteX2" fmla="*/ 3016506 w 3016509"/>
              <a:gd name="connsiteY2" fmla="*/ 885454 h 885455"/>
              <a:gd name="connsiteX3" fmla="*/ 0 w 3016509"/>
              <a:gd name="connsiteY3" fmla="*/ 696410 h 885455"/>
              <a:gd name="connsiteX0" fmla="*/ 0 w 3016509"/>
              <a:gd name="connsiteY0" fmla="*/ 701432 h 890477"/>
              <a:gd name="connsiteX1" fmla="*/ 2729801 w 3016509"/>
              <a:gd name="connsiteY1" fmla="*/ -1 h 890477"/>
              <a:gd name="connsiteX2" fmla="*/ 3016506 w 3016509"/>
              <a:gd name="connsiteY2" fmla="*/ 890476 h 890477"/>
              <a:gd name="connsiteX3" fmla="*/ 0 w 3016509"/>
              <a:gd name="connsiteY3" fmla="*/ 701432 h 890477"/>
            </a:gdLst>
            <a:ahLst/>
            <a:cxnLst>
              <a:cxn ang="0">
                <a:pos x="connsiteX0" y="connsiteY0"/>
              </a:cxn>
              <a:cxn ang="0">
                <a:pos x="connsiteX1" y="connsiteY1"/>
              </a:cxn>
              <a:cxn ang="0">
                <a:pos x="connsiteX2" y="connsiteY2"/>
              </a:cxn>
              <a:cxn ang="0">
                <a:pos x="connsiteX3" y="connsiteY3"/>
              </a:cxn>
            </a:cxnLst>
            <a:rect l="l" t="t" r="r" b="b"/>
            <a:pathLst>
              <a:path w="3016509" h="890477">
                <a:moveTo>
                  <a:pt x="0" y="701432"/>
                </a:moveTo>
                <a:lnTo>
                  <a:pt x="2729801" y="-1"/>
                </a:lnTo>
                <a:lnTo>
                  <a:pt x="3016506" y="890476"/>
                </a:lnTo>
                <a:lnTo>
                  <a:pt x="0" y="701432"/>
                </a:lnTo>
                <a:close/>
              </a:path>
            </a:pathLst>
          </a:custGeom>
          <a:blipFill dpi="0" rotWithShape="1">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5213BCB0-1161-4524-B23A-9E33796A1BDC}"/>
              </a:ext>
            </a:extLst>
          </p:cNvPr>
          <p:cNvSpPr txBox="1"/>
          <p:nvPr/>
        </p:nvSpPr>
        <p:spPr>
          <a:xfrm>
            <a:off x="657199" y="5193969"/>
            <a:ext cx="2345152" cy="830997"/>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Jewish/Roman war (AD 66-73) </a:t>
            </a:r>
          </a:p>
        </p:txBody>
      </p:sp>
      <p:cxnSp>
        <p:nvCxnSpPr>
          <p:cNvPr id="21" name="Straight Arrow Connector 20">
            <a:extLst>
              <a:ext uri="{FF2B5EF4-FFF2-40B4-BE49-F238E27FC236}">
                <a16:creationId xmlns:a16="http://schemas.microsoft.com/office/drawing/2014/main" id="{4085C327-9AE3-42AE-A76A-C87DC3D9E29C}"/>
              </a:ext>
            </a:extLst>
          </p:cNvPr>
          <p:cNvCxnSpPr>
            <a:cxnSpLocks/>
            <a:stCxn id="50" idx="0"/>
          </p:cNvCxnSpPr>
          <p:nvPr/>
        </p:nvCxnSpPr>
        <p:spPr>
          <a:xfrm flipV="1">
            <a:off x="4227433" y="4680214"/>
            <a:ext cx="1854139" cy="51465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C2C1FEA-001F-4C63-A451-B8F9FE35C958}"/>
              </a:ext>
            </a:extLst>
          </p:cNvPr>
          <p:cNvSpPr txBox="1"/>
          <p:nvPr/>
        </p:nvSpPr>
        <p:spPr>
          <a:xfrm>
            <a:off x="3125375" y="5194868"/>
            <a:ext cx="2204116" cy="830997"/>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Edict of Milan (AD 313)</a:t>
            </a:r>
          </a:p>
        </p:txBody>
      </p:sp>
      <p:cxnSp>
        <p:nvCxnSpPr>
          <p:cNvPr id="55" name="Straight Arrow Connector 54">
            <a:extLst>
              <a:ext uri="{FF2B5EF4-FFF2-40B4-BE49-F238E27FC236}">
                <a16:creationId xmlns:a16="http://schemas.microsoft.com/office/drawing/2014/main" id="{1B153F9E-090A-4F00-8AA1-5DAE6EE636D6}"/>
              </a:ext>
            </a:extLst>
          </p:cNvPr>
          <p:cNvCxnSpPr>
            <a:cxnSpLocks/>
            <a:stCxn id="56" idx="0"/>
          </p:cNvCxnSpPr>
          <p:nvPr/>
        </p:nvCxnSpPr>
        <p:spPr>
          <a:xfrm flipV="1">
            <a:off x="6278987" y="4680213"/>
            <a:ext cx="1263460" cy="5263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639A5F8-CB0A-435A-B619-FDDD759A020E}"/>
              </a:ext>
            </a:extLst>
          </p:cNvPr>
          <p:cNvSpPr txBox="1"/>
          <p:nvPr/>
        </p:nvSpPr>
        <p:spPr>
          <a:xfrm>
            <a:off x="5450994" y="5206589"/>
            <a:ext cx="1655985" cy="830997"/>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Return of Christ?</a:t>
            </a:r>
          </a:p>
        </p:txBody>
      </p:sp>
      <p:sp>
        <p:nvSpPr>
          <p:cNvPr id="61" name="TextBox 60">
            <a:extLst>
              <a:ext uri="{FF2B5EF4-FFF2-40B4-BE49-F238E27FC236}">
                <a16:creationId xmlns:a16="http://schemas.microsoft.com/office/drawing/2014/main" id="{10596050-3436-47D8-AC78-BBF503724FF4}"/>
              </a:ext>
            </a:extLst>
          </p:cNvPr>
          <p:cNvSpPr txBox="1"/>
          <p:nvPr/>
        </p:nvSpPr>
        <p:spPr bwMode="auto">
          <a:xfrm>
            <a:off x="3855510" y="1736650"/>
            <a:ext cx="4503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000" dirty="0">
                <a:latin typeface="Luminari" panose="02000505000000020004" pitchFamily="2" charset="0"/>
              </a:rPr>
              <a:t>Return of Jesus is the “Christianization” of the World</a:t>
            </a:r>
          </a:p>
        </p:txBody>
      </p:sp>
      <p:sp>
        <p:nvSpPr>
          <p:cNvPr id="62" name="TextBox 61">
            <a:extLst>
              <a:ext uri="{FF2B5EF4-FFF2-40B4-BE49-F238E27FC236}">
                <a16:creationId xmlns:a16="http://schemas.microsoft.com/office/drawing/2014/main" id="{18E6E39A-084C-4C19-979E-423B253FA1C7}"/>
              </a:ext>
            </a:extLst>
          </p:cNvPr>
          <p:cNvSpPr txBox="1"/>
          <p:nvPr/>
        </p:nvSpPr>
        <p:spPr bwMode="auto">
          <a:xfrm>
            <a:off x="3849634" y="2363840"/>
            <a:ext cx="34363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000" dirty="0">
                <a:latin typeface="Luminari" panose="02000505000000020004" pitchFamily="2" charset="0"/>
              </a:rPr>
              <a:t>Return of Jesus is yet future</a:t>
            </a:r>
          </a:p>
        </p:txBody>
      </p:sp>
      <p:sp>
        <p:nvSpPr>
          <p:cNvPr id="63" name="TextBox 62">
            <a:extLst>
              <a:ext uri="{FF2B5EF4-FFF2-40B4-BE49-F238E27FC236}">
                <a16:creationId xmlns:a16="http://schemas.microsoft.com/office/drawing/2014/main" id="{4D533DA3-1CE4-490B-84E8-7A6313A3545D}"/>
              </a:ext>
            </a:extLst>
          </p:cNvPr>
          <p:cNvSpPr txBox="1"/>
          <p:nvPr/>
        </p:nvSpPr>
        <p:spPr bwMode="auto">
          <a:xfrm>
            <a:off x="3849629" y="3032061"/>
            <a:ext cx="34363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000" dirty="0">
                <a:latin typeface="Luminari" panose="02000505000000020004" pitchFamily="2" charset="0"/>
              </a:rPr>
              <a:t>Return of Jesus is the judgment of the Romans</a:t>
            </a:r>
          </a:p>
        </p:txBody>
      </p:sp>
    </p:spTree>
    <p:extLst>
      <p:ext uri="{BB962C8B-B14F-4D97-AF65-F5344CB8AC3E}">
        <p14:creationId xmlns:p14="http://schemas.microsoft.com/office/powerpoint/2010/main" val="331961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3082"/>
                                        </p:tgtEl>
                                        <p:attrNameLst>
                                          <p:attrName>style.visibility</p:attrName>
                                        </p:attrNameLst>
                                      </p:cBhvr>
                                      <p:to>
                                        <p:strVal val="visible"/>
                                      </p:to>
                                    </p:set>
                                    <p:animEffect transition="in" filter="wipe(left)">
                                      <p:cBhvr>
                                        <p:cTn id="60" dur="500"/>
                                        <p:tgtEl>
                                          <p:spTgt spid="308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par>
                                <p:cTn id="87" presetID="10" presetClass="exit" presetSubtype="0" fill="hold" grpId="1" nodeType="withEffect">
                                  <p:stCondLst>
                                    <p:cond delay="0"/>
                                  </p:stCondLst>
                                  <p:childTnLst>
                                    <p:animEffect transition="out" filter="fade">
                                      <p:cBhvr>
                                        <p:cTn id="88" dur="500"/>
                                        <p:tgtEl>
                                          <p:spTgt spid="3082"/>
                                        </p:tgtEl>
                                      </p:cBhvr>
                                    </p:animEffect>
                                    <p:set>
                                      <p:cBhvr>
                                        <p:cTn id="89" dur="1" fill="hold">
                                          <p:stCondLst>
                                            <p:cond delay="499"/>
                                          </p:stCondLst>
                                        </p:cTn>
                                        <p:tgtEl>
                                          <p:spTgt spid="308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50"/>
                                        </p:tgtEl>
                                      </p:cBhvr>
                                    </p:animEffect>
                                    <p:set>
                                      <p:cBhvr>
                                        <p:cTn id="95" dur="1" fill="hold">
                                          <p:stCondLst>
                                            <p:cond delay="499"/>
                                          </p:stCondLst>
                                        </p:cTn>
                                        <p:tgtEl>
                                          <p:spTgt spid="5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left)">
                                      <p:cBhvr>
                                        <p:cTn id="108" dur="500"/>
                                        <p:tgtEl>
                                          <p:spTgt spid="55"/>
                                        </p:tgtEl>
                                      </p:cBhvr>
                                    </p:animEffect>
                                  </p:childTnLst>
                                </p:cTn>
                              </p:par>
                            </p:childTnLst>
                          </p:cTn>
                        </p:par>
                        <p:par>
                          <p:cTn id="109" fill="hold">
                            <p:stCondLst>
                              <p:cond delay="1500"/>
                            </p:stCondLst>
                            <p:childTnLst>
                              <p:par>
                                <p:cTn id="110" presetID="10" presetClass="entr" presetSubtype="0" fill="hold" grpId="0" nodeType="after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500"/>
                                        <p:tgtEl>
                                          <p:spTgt spid="4"/>
                                        </p:tgtEl>
                                      </p:cBhvr>
                                    </p:animEffect>
                                  </p:childTnLst>
                                </p:cTn>
                              </p:par>
                            </p:childTnLst>
                          </p:cTn>
                        </p:par>
                        <p:par>
                          <p:cTn id="113" fill="hold">
                            <p:stCondLst>
                              <p:cond delay="2000"/>
                            </p:stCondLst>
                            <p:childTnLst>
                              <p:par>
                                <p:cTn id="114" presetID="6" presetClass="emph" presetSubtype="0" fill="hold" grpId="1" nodeType="afterEffect">
                                  <p:stCondLst>
                                    <p:cond delay="0"/>
                                  </p:stCondLst>
                                  <p:childTnLst>
                                    <p:animScale>
                                      <p:cBhvr>
                                        <p:cTn id="115" dur="1000" fill="hold"/>
                                        <p:tgtEl>
                                          <p:spTgt spid="4"/>
                                        </p:tgtEl>
                                      </p:cBhvr>
                                      <p:by x="400000" y="400000"/>
                                    </p:animScale>
                                  </p:childTnLst>
                                </p:cTn>
                              </p:par>
                            </p:childTnLst>
                          </p:cTn>
                        </p:par>
                        <p:par>
                          <p:cTn id="116" fill="hold">
                            <p:stCondLst>
                              <p:cond delay="3000"/>
                            </p:stCondLst>
                            <p:childTnLst>
                              <p:par>
                                <p:cTn id="117" presetID="6" presetClass="emph" presetSubtype="0" fill="hold" grpId="2" nodeType="afterEffect">
                                  <p:stCondLst>
                                    <p:cond delay="0"/>
                                  </p:stCondLst>
                                  <p:childTnLst>
                                    <p:animScale>
                                      <p:cBhvr>
                                        <p:cTn id="118" dur="1000" fill="hold"/>
                                        <p:tgtEl>
                                          <p:spTgt spid="4"/>
                                        </p:tgtEl>
                                      </p:cBhvr>
                                      <p:by x="25000" y="25000"/>
                                    </p:animScale>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left)">
                                      <p:cBhvr>
                                        <p:cTn id="123" dur="500"/>
                                        <p:tgtEl>
                                          <p:spTgt spid="43"/>
                                        </p:tgtEl>
                                      </p:cBhvr>
                                    </p:animEffec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childTnLst>
                          </p:cTn>
                        </p:par>
                        <p:par>
                          <p:cTn id="128" fill="hold">
                            <p:stCondLst>
                              <p:cond delay="1000"/>
                            </p:stCondLst>
                            <p:childTnLst>
                              <p:par>
                                <p:cTn id="129" presetID="22" presetClass="entr" presetSubtype="8"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wipe(left)">
                                      <p:cBhvr>
                                        <p:cTn id="131" dur="500"/>
                                        <p:tgtEl>
                                          <p:spTgt spid="34"/>
                                        </p:tgtEl>
                                      </p:cBhvr>
                                    </p:animEffect>
                                  </p:childTnLst>
                                </p:cTn>
                              </p:par>
                            </p:childTnLst>
                          </p:cTn>
                        </p:par>
                        <p:par>
                          <p:cTn id="132" fill="hold">
                            <p:stCondLst>
                              <p:cond delay="1500"/>
                            </p:stCondLst>
                            <p:childTnLst>
                              <p:par>
                                <p:cTn id="133" presetID="10" presetClass="exit" presetSubtype="0" fill="hold" grpId="3" nodeType="afterEffect">
                                  <p:stCondLst>
                                    <p:cond delay="0"/>
                                  </p:stCondLst>
                                  <p:childTnLst>
                                    <p:animEffect transition="out" filter="fade">
                                      <p:cBhvr>
                                        <p:cTn id="134" dur="500"/>
                                        <p:tgtEl>
                                          <p:spTgt spid="4"/>
                                        </p:tgtEl>
                                      </p:cBhvr>
                                    </p:animEffect>
                                    <p:set>
                                      <p:cBhvr>
                                        <p:cTn id="135" dur="1" fill="hold">
                                          <p:stCondLst>
                                            <p:cond delay="499"/>
                                          </p:stCondLst>
                                        </p:cTn>
                                        <p:tgtEl>
                                          <p:spTgt spid="4"/>
                                        </p:tgtEl>
                                        <p:attrNameLst>
                                          <p:attrName>style.visibility</p:attrName>
                                        </p:attrNameLst>
                                      </p:cBhvr>
                                      <p:to>
                                        <p:strVal val="hidden"/>
                                      </p:to>
                                    </p:set>
                                  </p:childTnLst>
                                </p:cTn>
                              </p:par>
                            </p:childTnLst>
                          </p:cTn>
                        </p:par>
                        <p:par>
                          <p:cTn id="136" fill="hold">
                            <p:stCondLst>
                              <p:cond delay="2000"/>
                            </p:stCondLst>
                            <p:childTnLst>
                              <p:par>
                                <p:cTn id="137" presetID="10" presetClass="exit" presetSubtype="0" fill="hold" grpId="1" nodeType="afterEffect">
                                  <p:stCondLst>
                                    <p:cond delay="0"/>
                                  </p:stCondLst>
                                  <p:childTnLst>
                                    <p:animEffect transition="out" filter="fade">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childTnLst>
                          </p:cTn>
                        </p:par>
                        <p:par>
                          <p:cTn id="140" fill="hold">
                            <p:stCondLst>
                              <p:cond delay="2500"/>
                            </p:stCondLst>
                            <p:childTnLst>
                              <p:par>
                                <p:cTn id="141" presetID="10" presetClass="exit" presetSubtype="0" fill="hold" nodeType="afterEffect">
                                  <p:stCondLst>
                                    <p:cond delay="0"/>
                                  </p:stCondLst>
                                  <p:childTnLst>
                                    <p:animEffect transition="out" filter="fade">
                                      <p:cBhvr>
                                        <p:cTn id="142" dur="500"/>
                                        <p:tgtEl>
                                          <p:spTgt spid="55"/>
                                        </p:tgtEl>
                                      </p:cBhvr>
                                    </p:animEffect>
                                    <p:set>
                                      <p:cBhvr>
                                        <p:cTn id="143" dur="1" fill="hold">
                                          <p:stCondLst>
                                            <p:cond delay="499"/>
                                          </p:stCondLst>
                                        </p:cTn>
                                        <p:tgtEl>
                                          <p:spTgt spid="55"/>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82" grpId="0" animBg="1"/>
      <p:bldP spid="3082" grpId="1" animBg="1"/>
      <p:bldP spid="7" grpId="0"/>
      <p:bldP spid="38" grpId="0" animBg="1"/>
      <p:bldP spid="19" grpId="0" animBg="1"/>
      <p:bldP spid="23" grpId="0" animBg="1"/>
      <p:bldP spid="4" grpId="0"/>
      <p:bldP spid="4" grpId="1"/>
      <p:bldP spid="4" grpId="2"/>
      <p:bldP spid="4" grpId="3"/>
      <p:bldP spid="39" grpId="0" animBg="1"/>
      <p:bldP spid="42" grpId="0" animBg="1"/>
      <p:bldP spid="43" grpId="0" animBg="1"/>
      <p:bldP spid="15" grpId="0"/>
      <p:bldP spid="45" grpId="0"/>
      <p:bldP spid="47" grpId="0"/>
      <p:bldP spid="34" grpId="0" animBg="1"/>
      <p:bldP spid="10" grpId="0" animBg="1"/>
      <p:bldP spid="49" grpId="0" animBg="1"/>
      <p:bldP spid="48" grpId="0" animBg="1"/>
      <p:bldP spid="50" grpId="0" animBg="1"/>
      <p:bldP spid="50" grpId="1" animBg="1"/>
      <p:bldP spid="56" grpId="0" animBg="1"/>
      <p:bldP spid="56" grpId="1" animBg="1"/>
      <p:bldP spid="61" grpId="0"/>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3" name="TextBox 2">
            <a:extLst>
              <a:ext uri="{FF2B5EF4-FFF2-40B4-BE49-F238E27FC236}">
                <a16:creationId xmlns:a16="http://schemas.microsoft.com/office/drawing/2014/main" id="{8431DF99-C6BD-426D-8D83-19EE75FBE02F}"/>
              </a:ext>
            </a:extLst>
          </p:cNvPr>
          <p:cNvSpPr txBox="1"/>
          <p:nvPr/>
        </p:nvSpPr>
        <p:spPr>
          <a:xfrm>
            <a:off x="472339" y="1664259"/>
            <a:ext cx="8214461" cy="954107"/>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The “Great Tribulation” = Fall of Jerusalem in AD 70</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dirty="0">
                <a:solidFill>
                  <a:schemeClr val="bg1"/>
                </a:solidFill>
                <a:latin typeface="Luminari" panose="02000505000000020004" pitchFamily="2" charset="0"/>
              </a:rPr>
              <a:t>Held by most Preterists:</a:t>
            </a:r>
            <a:endParaRPr lang="en-US" altLang="en-US" sz="2800" dirty="0">
              <a:solidFill>
                <a:schemeClr val="bg1"/>
              </a:solidFill>
              <a:latin typeface="Luminari" panose="02000505000000020004" pitchFamily="2" charset="0"/>
            </a:endParaRPr>
          </a:p>
        </p:txBody>
      </p:sp>
      <p:sp>
        <p:nvSpPr>
          <p:cNvPr id="6" name="TextBox 5">
            <a:extLst>
              <a:ext uri="{FF2B5EF4-FFF2-40B4-BE49-F238E27FC236}">
                <a16:creationId xmlns:a16="http://schemas.microsoft.com/office/drawing/2014/main" id="{33AF831A-9706-42BD-9BEF-92F57429CCF4}"/>
              </a:ext>
            </a:extLst>
          </p:cNvPr>
          <p:cNvSpPr txBox="1"/>
          <p:nvPr/>
        </p:nvSpPr>
        <p:spPr>
          <a:xfrm>
            <a:off x="479402" y="2529899"/>
            <a:ext cx="8178215"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The “Last Days” = “last days of Israel”</a:t>
            </a:r>
          </a:p>
        </p:txBody>
      </p:sp>
      <p:sp>
        <p:nvSpPr>
          <p:cNvPr id="7" name="TextBox 6">
            <a:extLst>
              <a:ext uri="{FF2B5EF4-FFF2-40B4-BE49-F238E27FC236}">
                <a16:creationId xmlns:a16="http://schemas.microsoft.com/office/drawing/2014/main" id="{86576442-3A04-4214-8997-8E2460290D19}"/>
              </a:ext>
            </a:extLst>
          </p:cNvPr>
          <p:cNvSpPr txBox="1"/>
          <p:nvPr/>
        </p:nvSpPr>
        <p:spPr>
          <a:xfrm>
            <a:off x="473345" y="3034530"/>
            <a:ext cx="8281549" cy="954107"/>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The “Antichrist” = any apostate teacher in any age</a:t>
            </a:r>
          </a:p>
        </p:txBody>
      </p:sp>
      <p:sp>
        <p:nvSpPr>
          <p:cNvPr id="8" name="TextBox 7">
            <a:extLst>
              <a:ext uri="{FF2B5EF4-FFF2-40B4-BE49-F238E27FC236}">
                <a16:creationId xmlns:a16="http://schemas.microsoft.com/office/drawing/2014/main" id="{5AF20150-16B4-4187-AF9F-7F9E257847F8}"/>
              </a:ext>
            </a:extLst>
          </p:cNvPr>
          <p:cNvSpPr txBox="1"/>
          <p:nvPr/>
        </p:nvSpPr>
        <p:spPr>
          <a:xfrm>
            <a:off x="480408" y="3972106"/>
            <a:ext cx="8235575"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The “Beast” = Nero (and Rome in general)</a:t>
            </a:r>
          </a:p>
        </p:txBody>
      </p:sp>
      <p:sp>
        <p:nvSpPr>
          <p:cNvPr id="9" name="TextBox 8">
            <a:extLst>
              <a:ext uri="{FF2B5EF4-FFF2-40B4-BE49-F238E27FC236}">
                <a16:creationId xmlns:a16="http://schemas.microsoft.com/office/drawing/2014/main" id="{90862D95-BB94-4FA4-B972-0E1F9C8C63E2}"/>
              </a:ext>
            </a:extLst>
          </p:cNvPr>
          <p:cNvSpPr txBox="1"/>
          <p:nvPr/>
        </p:nvSpPr>
        <p:spPr>
          <a:xfrm>
            <a:off x="472342" y="4468837"/>
            <a:ext cx="8272824"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The “False Prophet” = the Jewish leadership</a:t>
            </a:r>
            <a:endParaRPr lang="en-US" sz="2800" dirty="0">
              <a:latin typeface="+mj-lt"/>
              <a:cs typeface="Calibri" panose="020F0502020204030204" pitchFamily="34" charset="0"/>
            </a:endParaRPr>
          </a:p>
        </p:txBody>
      </p:sp>
      <p:sp>
        <p:nvSpPr>
          <p:cNvPr id="10" name="TextBox 9">
            <a:extLst>
              <a:ext uri="{FF2B5EF4-FFF2-40B4-BE49-F238E27FC236}">
                <a16:creationId xmlns:a16="http://schemas.microsoft.com/office/drawing/2014/main" id="{2AFC6BF0-505A-41A1-A6A3-5612CC840CE8}"/>
              </a:ext>
            </a:extLst>
          </p:cNvPr>
          <p:cNvSpPr txBox="1"/>
          <p:nvPr/>
        </p:nvSpPr>
        <p:spPr>
          <a:xfrm>
            <a:off x="479405" y="4991961"/>
            <a:ext cx="8256033"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The “Great Harlot” = Jerusalem</a:t>
            </a:r>
          </a:p>
        </p:txBody>
      </p:sp>
      <p:sp>
        <p:nvSpPr>
          <p:cNvPr id="11" name="TextBox 10">
            <a:extLst>
              <a:ext uri="{FF2B5EF4-FFF2-40B4-BE49-F238E27FC236}">
                <a16:creationId xmlns:a16="http://schemas.microsoft.com/office/drawing/2014/main" id="{4639D2FF-DFE1-462F-A715-D55C9820A01C}"/>
              </a:ext>
            </a:extLst>
          </p:cNvPr>
          <p:cNvSpPr txBox="1"/>
          <p:nvPr/>
        </p:nvSpPr>
        <p:spPr>
          <a:xfrm>
            <a:off x="473348" y="5493660"/>
            <a:ext cx="8262090" cy="523220"/>
          </a:xfrm>
          <a:prstGeom prst="rect">
            <a:avLst/>
          </a:prstGeom>
          <a:noFill/>
        </p:spPr>
        <p:txBody>
          <a:bodyPr wrap="square">
            <a:spAutoFit/>
          </a:bodyPr>
          <a:lstStyle/>
          <a:p>
            <a:pPr eaLnBrk="1" fontAlgn="auto" hangingPunct="1">
              <a:spcBef>
                <a:spcPts val="0"/>
              </a:spcBef>
              <a:spcAft>
                <a:spcPts val="0"/>
              </a:spcAft>
              <a:defRPr/>
            </a:pPr>
            <a:r>
              <a:rPr lang="en-US" sz="2800" dirty="0">
                <a:latin typeface="+mj-lt"/>
              </a:rPr>
              <a:t>“Israel” = Church</a:t>
            </a:r>
          </a:p>
        </p:txBody>
      </p:sp>
    </p:spTree>
    <p:extLst>
      <p:ext uri="{BB962C8B-B14F-4D97-AF65-F5344CB8AC3E}">
        <p14:creationId xmlns:p14="http://schemas.microsoft.com/office/powerpoint/2010/main" val="17531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8"/>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9"/>
                                        </p:tgtEl>
                                        <p:attrNameLst>
                                          <p:attrName>style.color</p:attrName>
                                        </p:attrNameLst>
                                      </p:cBhvr>
                                      <p:to>
                                        <a:schemeClr val="accent2"/>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3" presetClass="emph" presetSubtype="2" fill="hold" grpId="1" nodeType="withEffect">
                                  <p:stCondLst>
                                    <p:cond delay="0"/>
                                  </p:stCondLst>
                                  <p:childTnLst>
                                    <p:animClr clrSpc="rgb" dir="cw">
                                      <p:cBhvr override="childStyle">
                                        <p:cTn id="54"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6" grpId="1"/>
      <p:bldP spid="7" grpId="0"/>
      <p:bldP spid="7" grpId="1"/>
      <p:bldP spid="8" grpId="0"/>
      <p:bldP spid="8" grpId="1"/>
      <p:bldP spid="9" grpId="0"/>
      <p:bldP spid="9" grpId="1"/>
      <p:bldP spid="10" grpId="0"/>
      <p:bldP spid="10"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B31538B-80B2-40AB-8B27-FC2C4FA37432}"/>
              </a:ext>
            </a:extLst>
          </p:cNvPr>
          <p:cNvSpPr/>
          <p:nvPr/>
        </p:nvSpPr>
        <p:spPr>
          <a:xfrm>
            <a:off x="464456" y="3730705"/>
            <a:ext cx="8222344" cy="754743"/>
          </a:xfrm>
          <a:prstGeom prst="roundRect">
            <a:avLst>
              <a:gd name="adj" fmla="val 2244"/>
            </a:avLst>
          </a:prstGeom>
          <a:blipFill>
            <a:blip r:embed="rId3"/>
            <a:stretch>
              <a:fillRect/>
            </a:stretch>
          </a:blipFill>
          <a:ln>
            <a:solidFill>
              <a:schemeClr val="accent4">
                <a:lumMod val="50000"/>
              </a:schemeClr>
            </a:solidFill>
          </a:ln>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ECB0897-A3D6-4843-8F12-138420E98F41}"/>
              </a:ext>
            </a:extLst>
          </p:cNvPr>
          <p:cNvSpPr/>
          <p:nvPr/>
        </p:nvSpPr>
        <p:spPr>
          <a:xfrm>
            <a:off x="5312714" y="3719453"/>
            <a:ext cx="2705063" cy="762000"/>
          </a:xfrm>
          <a:prstGeom prst="rect">
            <a:avLst/>
          </a:prstGeom>
          <a:solidFill>
            <a:srgbClr val="C55A11">
              <a:alpha val="70000"/>
            </a:srgbClr>
          </a:solidFill>
          <a:scene3d>
            <a:camera prst="orthographicFront"/>
            <a:lightRig rig="threePt" dir="t"/>
          </a:scene3d>
          <a:sp3d>
            <a:bevelT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72F9945-E0C2-4E34-ABD0-CBB53954EE97}"/>
              </a:ext>
            </a:extLst>
          </p:cNvPr>
          <p:cNvSpPr/>
          <p:nvPr/>
        </p:nvSpPr>
        <p:spPr>
          <a:xfrm>
            <a:off x="1596065" y="2514080"/>
            <a:ext cx="1737152" cy="59345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CAAAA-548D-4ABC-B03E-D361A4E857AF}"/>
              </a:ext>
            </a:extLst>
          </p:cNvPr>
          <p:cNvSpPr/>
          <p:nvPr/>
        </p:nvSpPr>
        <p:spPr>
          <a:xfrm>
            <a:off x="2131008" y="3750716"/>
            <a:ext cx="675316" cy="732732"/>
          </a:xfrm>
          <a:prstGeom prst="rect">
            <a:avLst/>
          </a:prstGeom>
          <a:solidFill>
            <a:schemeClr val="accent6">
              <a:lumMod val="75000"/>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cxnSp>
        <p:nvCxnSpPr>
          <p:cNvPr id="8" name="Straight Connector 7">
            <a:extLst>
              <a:ext uri="{FF2B5EF4-FFF2-40B4-BE49-F238E27FC236}">
                <a16:creationId xmlns:a16="http://schemas.microsoft.com/office/drawing/2014/main" id="{B4FA1CA7-26A2-463F-A4C1-825E17FB73F5}"/>
              </a:ext>
            </a:extLst>
          </p:cNvPr>
          <p:cNvCxnSpPr>
            <a:cxnSpLocks/>
          </p:cNvCxnSpPr>
          <p:nvPr/>
        </p:nvCxnSpPr>
        <p:spPr>
          <a:xfrm>
            <a:off x="1447114" y="3733068"/>
            <a:ext cx="0" cy="761301"/>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A6191D-BC36-4111-88E7-44E1E886EE5B}"/>
              </a:ext>
            </a:extLst>
          </p:cNvPr>
          <p:cNvCxnSpPr>
            <a:cxnSpLocks/>
          </p:cNvCxnSpPr>
          <p:nvPr/>
        </p:nvCxnSpPr>
        <p:spPr>
          <a:xfrm>
            <a:off x="2391967" y="3728874"/>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51F62BD-C388-4159-97F3-E2EB71C78208}"/>
              </a:ext>
            </a:extLst>
          </p:cNvPr>
          <p:cNvSpPr txBox="1"/>
          <p:nvPr/>
        </p:nvSpPr>
        <p:spPr>
          <a:xfrm>
            <a:off x="842931" y="3870354"/>
            <a:ext cx="1212666" cy="523220"/>
          </a:xfrm>
          <a:prstGeom prst="rect">
            <a:avLst/>
          </a:prstGeom>
          <a:blipFill>
            <a:blip r:embed="rId3"/>
            <a:stretch>
              <a:fillRect/>
            </a:stretch>
          </a:blip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60</a:t>
            </a:r>
          </a:p>
        </p:txBody>
      </p:sp>
      <p:cxnSp>
        <p:nvCxnSpPr>
          <p:cNvPr id="11" name="Straight Connector 10">
            <a:extLst>
              <a:ext uri="{FF2B5EF4-FFF2-40B4-BE49-F238E27FC236}">
                <a16:creationId xmlns:a16="http://schemas.microsoft.com/office/drawing/2014/main" id="{E46B7B31-B160-45F8-B012-4ECAB42538A9}"/>
              </a:ext>
            </a:extLst>
          </p:cNvPr>
          <p:cNvCxnSpPr>
            <a:cxnSpLocks/>
          </p:cNvCxnSpPr>
          <p:nvPr/>
        </p:nvCxnSpPr>
        <p:spPr>
          <a:xfrm>
            <a:off x="3293356" y="3743391"/>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9BBE4E-7C3C-4FCA-BA49-45C4876903A4}"/>
              </a:ext>
            </a:extLst>
          </p:cNvPr>
          <p:cNvSpPr txBox="1"/>
          <p:nvPr/>
        </p:nvSpPr>
        <p:spPr>
          <a:xfrm>
            <a:off x="2678517" y="3862439"/>
            <a:ext cx="1212666"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70</a:t>
            </a:r>
          </a:p>
        </p:txBody>
      </p:sp>
      <p:cxnSp>
        <p:nvCxnSpPr>
          <p:cNvPr id="13" name="Straight Connector 12">
            <a:extLst>
              <a:ext uri="{FF2B5EF4-FFF2-40B4-BE49-F238E27FC236}">
                <a16:creationId xmlns:a16="http://schemas.microsoft.com/office/drawing/2014/main" id="{E74229C6-E220-4D53-81EA-82B78EE433F7}"/>
              </a:ext>
            </a:extLst>
          </p:cNvPr>
          <p:cNvCxnSpPr>
            <a:cxnSpLocks/>
          </p:cNvCxnSpPr>
          <p:nvPr/>
        </p:nvCxnSpPr>
        <p:spPr>
          <a:xfrm>
            <a:off x="4194745" y="3736137"/>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126651-F07A-44B2-B2FF-B695ECF98512}"/>
              </a:ext>
            </a:extLst>
          </p:cNvPr>
          <p:cNvCxnSpPr>
            <a:cxnSpLocks/>
          </p:cNvCxnSpPr>
          <p:nvPr/>
        </p:nvCxnSpPr>
        <p:spPr>
          <a:xfrm>
            <a:off x="5096134" y="3743397"/>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9AFA0D-776E-41C2-AB8D-8285E6A32334}"/>
              </a:ext>
            </a:extLst>
          </p:cNvPr>
          <p:cNvSpPr txBox="1"/>
          <p:nvPr/>
        </p:nvSpPr>
        <p:spPr>
          <a:xfrm>
            <a:off x="4481295" y="3876959"/>
            <a:ext cx="1212666"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80</a:t>
            </a:r>
          </a:p>
        </p:txBody>
      </p:sp>
      <p:cxnSp>
        <p:nvCxnSpPr>
          <p:cNvPr id="16" name="Straight Connector 15">
            <a:extLst>
              <a:ext uri="{FF2B5EF4-FFF2-40B4-BE49-F238E27FC236}">
                <a16:creationId xmlns:a16="http://schemas.microsoft.com/office/drawing/2014/main" id="{771FE121-99C6-41BF-8163-72105698FA69}"/>
              </a:ext>
            </a:extLst>
          </p:cNvPr>
          <p:cNvCxnSpPr>
            <a:cxnSpLocks/>
          </p:cNvCxnSpPr>
          <p:nvPr/>
        </p:nvCxnSpPr>
        <p:spPr>
          <a:xfrm>
            <a:off x="5997523" y="3743400"/>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8AEC1F-ECEC-4F37-8CB8-9A63B3CF3938}"/>
              </a:ext>
            </a:extLst>
          </p:cNvPr>
          <p:cNvCxnSpPr>
            <a:cxnSpLocks/>
          </p:cNvCxnSpPr>
          <p:nvPr/>
        </p:nvCxnSpPr>
        <p:spPr>
          <a:xfrm>
            <a:off x="6898911" y="3750660"/>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486BA1-B388-42E6-888D-FA2592C780D6}"/>
              </a:ext>
            </a:extLst>
          </p:cNvPr>
          <p:cNvSpPr txBox="1"/>
          <p:nvPr/>
        </p:nvSpPr>
        <p:spPr>
          <a:xfrm>
            <a:off x="6284073" y="3884222"/>
            <a:ext cx="1212666"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90</a:t>
            </a:r>
          </a:p>
        </p:txBody>
      </p:sp>
      <p:cxnSp>
        <p:nvCxnSpPr>
          <p:cNvPr id="19" name="Straight Connector 18">
            <a:extLst>
              <a:ext uri="{FF2B5EF4-FFF2-40B4-BE49-F238E27FC236}">
                <a16:creationId xmlns:a16="http://schemas.microsoft.com/office/drawing/2014/main" id="{D4AF8A58-0F89-4573-B45D-1EA8BDBD8EB9}"/>
              </a:ext>
            </a:extLst>
          </p:cNvPr>
          <p:cNvCxnSpPr>
            <a:cxnSpLocks/>
          </p:cNvCxnSpPr>
          <p:nvPr/>
        </p:nvCxnSpPr>
        <p:spPr>
          <a:xfrm>
            <a:off x="7807929" y="3708076"/>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4A82DEC-196F-4746-B76D-AFBAFF10B086}"/>
              </a:ext>
            </a:extLst>
          </p:cNvPr>
          <p:cNvSpPr txBox="1">
            <a:spLocks noChangeArrowheads="1"/>
          </p:cNvSpPr>
          <p:nvPr/>
        </p:nvSpPr>
        <p:spPr bwMode="auto">
          <a:xfrm>
            <a:off x="471488" y="1131888"/>
            <a:ext cx="8243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dirty="0">
                <a:solidFill>
                  <a:schemeClr val="bg1"/>
                </a:solidFill>
                <a:latin typeface="Luminari" panose="02000505000000020004" pitchFamily="2" charset="0"/>
              </a:rPr>
              <a:t>Dating of the book of Revelation is the key</a:t>
            </a:r>
            <a:endParaRPr lang="en-US" altLang="en-US" sz="4400" dirty="0">
              <a:solidFill>
                <a:schemeClr val="bg1"/>
              </a:solidFill>
              <a:latin typeface="Luminari" panose="02000505000000020004" pitchFamily="2" charset="0"/>
            </a:endParaRPr>
          </a:p>
        </p:txBody>
      </p:sp>
      <p:sp>
        <p:nvSpPr>
          <p:cNvPr id="21" name="Freeform: Shape 20">
            <a:extLst>
              <a:ext uri="{FF2B5EF4-FFF2-40B4-BE49-F238E27FC236}">
                <a16:creationId xmlns:a16="http://schemas.microsoft.com/office/drawing/2014/main" id="{90D06B42-7DD1-4517-855C-A0A4C5F65175}"/>
              </a:ext>
            </a:extLst>
          </p:cNvPr>
          <p:cNvSpPr/>
          <p:nvPr/>
        </p:nvSpPr>
        <p:spPr>
          <a:xfrm rot="5199972" flipH="1">
            <a:off x="2924366" y="4219397"/>
            <a:ext cx="501641" cy="1142595"/>
          </a:xfrm>
          <a:custGeom>
            <a:avLst/>
            <a:gdLst>
              <a:gd name="connsiteX0" fmla="*/ 0 w 6400800"/>
              <a:gd name="connsiteY0" fmla="*/ 0 h 1124857"/>
              <a:gd name="connsiteX1" fmla="*/ 6400800 w 6400800"/>
              <a:gd name="connsiteY1" fmla="*/ 29028 h 1124857"/>
              <a:gd name="connsiteX2" fmla="*/ 3331028 w 6400800"/>
              <a:gd name="connsiteY2" fmla="*/ 1124857 h 1124857"/>
              <a:gd name="connsiteX3" fmla="*/ 0 w 6400800"/>
              <a:gd name="connsiteY3" fmla="*/ 0 h 1124857"/>
              <a:gd name="connsiteX0" fmla="*/ 0 w 5936011"/>
              <a:gd name="connsiteY0" fmla="*/ 0 h 1124857"/>
              <a:gd name="connsiteX1" fmla="*/ 5936011 w 5936011"/>
              <a:gd name="connsiteY1" fmla="*/ 6926 h 1124857"/>
              <a:gd name="connsiteX2" fmla="*/ 3331028 w 5936011"/>
              <a:gd name="connsiteY2" fmla="*/ 1124857 h 1124857"/>
              <a:gd name="connsiteX3" fmla="*/ 0 w 5936011"/>
              <a:gd name="connsiteY3" fmla="*/ 0 h 1124857"/>
              <a:gd name="connsiteX0" fmla="*/ 0 w 5936011"/>
              <a:gd name="connsiteY0" fmla="*/ 0 h 1113806"/>
              <a:gd name="connsiteX1" fmla="*/ 5936011 w 5936011"/>
              <a:gd name="connsiteY1" fmla="*/ 6926 h 1113806"/>
              <a:gd name="connsiteX2" fmla="*/ 3112307 w 5936011"/>
              <a:gd name="connsiteY2" fmla="*/ 1113806 h 1113806"/>
              <a:gd name="connsiteX3" fmla="*/ 0 w 5936011"/>
              <a:gd name="connsiteY3" fmla="*/ 0 h 1113806"/>
              <a:gd name="connsiteX0" fmla="*/ 0 w 7213387"/>
              <a:gd name="connsiteY0" fmla="*/ 0 h 1146524"/>
              <a:gd name="connsiteX1" fmla="*/ 5936011 w 7213387"/>
              <a:gd name="connsiteY1" fmla="*/ 6926 h 1146524"/>
              <a:gd name="connsiteX2" fmla="*/ 7213387 w 7213387"/>
              <a:gd name="connsiteY2" fmla="*/ 1146524 h 1146524"/>
              <a:gd name="connsiteX3" fmla="*/ 0 w 7213387"/>
              <a:gd name="connsiteY3" fmla="*/ 0 h 1146524"/>
              <a:gd name="connsiteX0" fmla="*/ 0 w 6682823"/>
              <a:gd name="connsiteY0" fmla="*/ 0 h 1168335"/>
              <a:gd name="connsiteX1" fmla="*/ 5936011 w 6682823"/>
              <a:gd name="connsiteY1" fmla="*/ 6926 h 1168335"/>
              <a:gd name="connsiteX2" fmla="*/ 6682823 w 6682823"/>
              <a:gd name="connsiteY2" fmla="*/ 1168335 h 1168335"/>
              <a:gd name="connsiteX3" fmla="*/ 0 w 6682823"/>
              <a:gd name="connsiteY3" fmla="*/ 0 h 1168335"/>
              <a:gd name="connsiteX0" fmla="*/ 1 w 5336035"/>
              <a:gd name="connsiteY0" fmla="*/ 1349520 h 1349520"/>
              <a:gd name="connsiteX1" fmla="*/ 4589223 w 5336035"/>
              <a:gd name="connsiteY1" fmla="*/ 0 h 1349520"/>
              <a:gd name="connsiteX2" fmla="*/ 5336035 w 5336035"/>
              <a:gd name="connsiteY2" fmla="*/ 1161409 h 1349520"/>
              <a:gd name="connsiteX3" fmla="*/ 1 w 5336035"/>
              <a:gd name="connsiteY3" fmla="*/ 1349520 h 1349520"/>
              <a:gd name="connsiteX0" fmla="*/ 1 w 5336035"/>
              <a:gd name="connsiteY0" fmla="*/ 1556897 h 1556897"/>
              <a:gd name="connsiteX1" fmla="*/ 4173136 w 5336035"/>
              <a:gd name="connsiteY1" fmla="*/ 1 h 1556897"/>
              <a:gd name="connsiteX2" fmla="*/ 5336035 w 5336035"/>
              <a:gd name="connsiteY2" fmla="*/ 1368786 h 1556897"/>
              <a:gd name="connsiteX3" fmla="*/ 1 w 5336035"/>
              <a:gd name="connsiteY3" fmla="*/ 1556897 h 1556897"/>
              <a:gd name="connsiteX0" fmla="*/ 1 w 4997535"/>
              <a:gd name="connsiteY0" fmla="*/ 1556896 h 1556896"/>
              <a:gd name="connsiteX1" fmla="*/ 4173136 w 4997535"/>
              <a:gd name="connsiteY1" fmla="*/ 0 h 1556896"/>
              <a:gd name="connsiteX2" fmla="*/ 4997536 w 4997535"/>
              <a:gd name="connsiteY2" fmla="*/ 1291098 h 1556896"/>
              <a:gd name="connsiteX3" fmla="*/ 1 w 4997535"/>
              <a:gd name="connsiteY3" fmla="*/ 1556896 h 1556896"/>
              <a:gd name="connsiteX0" fmla="*/ 1 w 4710750"/>
              <a:gd name="connsiteY0" fmla="*/ 1556896 h 1556896"/>
              <a:gd name="connsiteX1" fmla="*/ 4173136 w 4710750"/>
              <a:gd name="connsiteY1" fmla="*/ 0 h 1556896"/>
              <a:gd name="connsiteX2" fmla="*/ 4710748 w 4710750"/>
              <a:gd name="connsiteY2" fmla="*/ 1299869 h 1556896"/>
              <a:gd name="connsiteX3" fmla="*/ 1 w 4710750"/>
              <a:gd name="connsiteY3" fmla="*/ 1556896 h 1556896"/>
              <a:gd name="connsiteX0" fmla="*/ 1 w 4906266"/>
              <a:gd name="connsiteY0" fmla="*/ 1556896 h 1556896"/>
              <a:gd name="connsiteX1" fmla="*/ 4173136 w 4906266"/>
              <a:gd name="connsiteY1" fmla="*/ 0 h 1556896"/>
              <a:gd name="connsiteX2" fmla="*/ 4906267 w 4906266"/>
              <a:gd name="connsiteY2" fmla="*/ 1306867 h 1556896"/>
              <a:gd name="connsiteX3" fmla="*/ 1 w 4906266"/>
              <a:gd name="connsiteY3" fmla="*/ 1556896 h 1556896"/>
              <a:gd name="connsiteX0" fmla="*/ 1 w 4906266"/>
              <a:gd name="connsiteY0" fmla="*/ 1606727 h 1606727"/>
              <a:gd name="connsiteX1" fmla="*/ 4105071 w 4906266"/>
              <a:gd name="connsiteY1" fmla="*/ 1 h 1606727"/>
              <a:gd name="connsiteX2" fmla="*/ 4906267 w 4906266"/>
              <a:gd name="connsiteY2" fmla="*/ 1356698 h 1606727"/>
              <a:gd name="connsiteX3" fmla="*/ 1 w 4906266"/>
              <a:gd name="connsiteY3" fmla="*/ 1606727 h 1606727"/>
              <a:gd name="connsiteX0" fmla="*/ 1 w 4906266"/>
              <a:gd name="connsiteY0" fmla="*/ 1607301 h 1607301"/>
              <a:gd name="connsiteX1" fmla="*/ 4123855 w 4906266"/>
              <a:gd name="connsiteY1" fmla="*/ 0 h 1607301"/>
              <a:gd name="connsiteX2" fmla="*/ 4906267 w 4906266"/>
              <a:gd name="connsiteY2" fmla="*/ 1357272 h 1607301"/>
              <a:gd name="connsiteX3" fmla="*/ 1 w 4906266"/>
              <a:gd name="connsiteY3" fmla="*/ 1607301 h 1607301"/>
              <a:gd name="connsiteX0" fmla="*/ 1 w 5461617"/>
              <a:gd name="connsiteY0" fmla="*/ 1607301 h 2162822"/>
              <a:gd name="connsiteX1" fmla="*/ 4123855 w 5461617"/>
              <a:gd name="connsiteY1" fmla="*/ 0 h 2162822"/>
              <a:gd name="connsiteX2" fmla="*/ 5461616 w 5461617"/>
              <a:gd name="connsiteY2" fmla="*/ 2162822 h 2162822"/>
              <a:gd name="connsiteX3" fmla="*/ 1 w 5461617"/>
              <a:gd name="connsiteY3" fmla="*/ 1607301 h 2162822"/>
              <a:gd name="connsiteX0" fmla="*/ 1 w 5461617"/>
              <a:gd name="connsiteY0" fmla="*/ 883778 h 1439299"/>
              <a:gd name="connsiteX1" fmla="*/ 4372927 w 5461617"/>
              <a:gd name="connsiteY1" fmla="*/ 0 h 1439299"/>
              <a:gd name="connsiteX2" fmla="*/ 5461616 w 5461617"/>
              <a:gd name="connsiteY2" fmla="*/ 1439299 h 1439299"/>
              <a:gd name="connsiteX3" fmla="*/ 1 w 5461617"/>
              <a:gd name="connsiteY3" fmla="*/ 883778 h 1439299"/>
              <a:gd name="connsiteX0" fmla="*/ 1 w 5461617"/>
              <a:gd name="connsiteY0" fmla="*/ 1049169 h 1604690"/>
              <a:gd name="connsiteX1" fmla="*/ 4347483 w 5461617"/>
              <a:gd name="connsiteY1" fmla="*/ 0 h 1604690"/>
              <a:gd name="connsiteX2" fmla="*/ 5461616 w 5461617"/>
              <a:gd name="connsiteY2" fmla="*/ 1604690 h 1604690"/>
              <a:gd name="connsiteX3" fmla="*/ 1 w 5461617"/>
              <a:gd name="connsiteY3" fmla="*/ 1049169 h 1604690"/>
              <a:gd name="connsiteX0" fmla="*/ 1 w 5461617"/>
              <a:gd name="connsiteY0" fmla="*/ 1079928 h 1635449"/>
              <a:gd name="connsiteX1" fmla="*/ 4413793 w 5461617"/>
              <a:gd name="connsiteY1" fmla="*/ 0 h 1635449"/>
              <a:gd name="connsiteX2" fmla="*/ 5461616 w 5461617"/>
              <a:gd name="connsiteY2" fmla="*/ 1635449 h 1635449"/>
              <a:gd name="connsiteX3" fmla="*/ 1 w 5461617"/>
              <a:gd name="connsiteY3" fmla="*/ 1079928 h 1635449"/>
              <a:gd name="connsiteX0" fmla="*/ 1 w 5082347"/>
              <a:gd name="connsiteY0" fmla="*/ 1079928 h 1406526"/>
              <a:gd name="connsiteX1" fmla="*/ 4413793 w 5082347"/>
              <a:gd name="connsiteY1" fmla="*/ 0 h 1406526"/>
              <a:gd name="connsiteX2" fmla="*/ 5082349 w 5082347"/>
              <a:gd name="connsiteY2" fmla="*/ 1406526 h 1406526"/>
              <a:gd name="connsiteX3" fmla="*/ 1 w 5082347"/>
              <a:gd name="connsiteY3" fmla="*/ 1079928 h 1406526"/>
              <a:gd name="connsiteX0" fmla="*/ 1 w 5082347"/>
              <a:gd name="connsiteY0" fmla="*/ 561870 h 888468"/>
              <a:gd name="connsiteX1" fmla="*/ 4758568 w 5082347"/>
              <a:gd name="connsiteY1" fmla="*/ 0 h 888468"/>
              <a:gd name="connsiteX2" fmla="*/ 5082349 w 5082347"/>
              <a:gd name="connsiteY2" fmla="*/ 888468 h 888468"/>
              <a:gd name="connsiteX3" fmla="*/ 1 w 5082347"/>
              <a:gd name="connsiteY3" fmla="*/ 561870 h 888468"/>
              <a:gd name="connsiteX0" fmla="*/ 1 w 5137946"/>
              <a:gd name="connsiteY0" fmla="*/ 561870 h 885455"/>
              <a:gd name="connsiteX1" fmla="*/ 4758568 w 5137946"/>
              <a:gd name="connsiteY1" fmla="*/ 0 h 885455"/>
              <a:gd name="connsiteX2" fmla="*/ 5137943 w 5137946"/>
              <a:gd name="connsiteY2" fmla="*/ 885454 h 885455"/>
              <a:gd name="connsiteX3" fmla="*/ 1 w 5137946"/>
              <a:gd name="connsiteY3" fmla="*/ 561870 h 885455"/>
              <a:gd name="connsiteX0" fmla="*/ -1 w 2847199"/>
              <a:gd name="connsiteY0" fmla="*/ 694796 h 885455"/>
              <a:gd name="connsiteX1" fmla="*/ 2467821 w 2847199"/>
              <a:gd name="connsiteY1" fmla="*/ 0 h 885455"/>
              <a:gd name="connsiteX2" fmla="*/ 2847196 w 2847199"/>
              <a:gd name="connsiteY2" fmla="*/ 885454 h 885455"/>
              <a:gd name="connsiteX3" fmla="*/ -1 w 2847199"/>
              <a:gd name="connsiteY3" fmla="*/ 694796 h 885455"/>
              <a:gd name="connsiteX0" fmla="*/ 0 w 3016509"/>
              <a:gd name="connsiteY0" fmla="*/ 696410 h 885455"/>
              <a:gd name="connsiteX1" fmla="*/ 2637131 w 3016509"/>
              <a:gd name="connsiteY1" fmla="*/ 0 h 885455"/>
              <a:gd name="connsiteX2" fmla="*/ 3016506 w 3016509"/>
              <a:gd name="connsiteY2" fmla="*/ 885454 h 885455"/>
              <a:gd name="connsiteX3" fmla="*/ 0 w 3016509"/>
              <a:gd name="connsiteY3" fmla="*/ 696410 h 885455"/>
              <a:gd name="connsiteX0" fmla="*/ 0 w 3016509"/>
              <a:gd name="connsiteY0" fmla="*/ 701432 h 890477"/>
              <a:gd name="connsiteX1" fmla="*/ 2729801 w 3016509"/>
              <a:gd name="connsiteY1" fmla="*/ -1 h 890477"/>
              <a:gd name="connsiteX2" fmla="*/ 3016506 w 3016509"/>
              <a:gd name="connsiteY2" fmla="*/ 890476 h 890477"/>
              <a:gd name="connsiteX3" fmla="*/ 0 w 3016509"/>
              <a:gd name="connsiteY3" fmla="*/ 701432 h 890477"/>
            </a:gdLst>
            <a:ahLst/>
            <a:cxnLst>
              <a:cxn ang="0">
                <a:pos x="connsiteX0" y="connsiteY0"/>
              </a:cxn>
              <a:cxn ang="0">
                <a:pos x="connsiteX1" y="connsiteY1"/>
              </a:cxn>
              <a:cxn ang="0">
                <a:pos x="connsiteX2" y="connsiteY2"/>
              </a:cxn>
              <a:cxn ang="0">
                <a:pos x="connsiteX3" y="connsiteY3"/>
              </a:cxn>
            </a:cxnLst>
            <a:rect l="l" t="t" r="r" b="b"/>
            <a:pathLst>
              <a:path w="3016509" h="890477">
                <a:moveTo>
                  <a:pt x="0" y="701432"/>
                </a:moveTo>
                <a:lnTo>
                  <a:pt x="2729801" y="-1"/>
                </a:lnTo>
                <a:lnTo>
                  <a:pt x="3016506" y="890476"/>
                </a:lnTo>
                <a:lnTo>
                  <a:pt x="0" y="701432"/>
                </a:lnTo>
                <a:close/>
              </a:path>
            </a:pathLst>
          </a:custGeom>
          <a:blipFill dpi="0" rotWithShape="1">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693922E-E41B-4E4C-A643-871685A26C64}"/>
              </a:ext>
            </a:extLst>
          </p:cNvPr>
          <p:cNvSpPr txBox="1"/>
          <p:nvPr/>
        </p:nvSpPr>
        <p:spPr>
          <a:xfrm>
            <a:off x="1689573" y="5063341"/>
            <a:ext cx="2345152" cy="830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Jewish/Roman war (AD 66-73) </a:t>
            </a:r>
          </a:p>
        </p:txBody>
      </p:sp>
      <p:sp>
        <p:nvSpPr>
          <p:cNvPr id="24" name="TextBox 23">
            <a:extLst>
              <a:ext uri="{FF2B5EF4-FFF2-40B4-BE49-F238E27FC236}">
                <a16:creationId xmlns:a16="http://schemas.microsoft.com/office/drawing/2014/main" id="{2825421E-0EE2-4F53-8D41-90EDB8F7FD34}"/>
              </a:ext>
            </a:extLst>
          </p:cNvPr>
          <p:cNvSpPr txBox="1"/>
          <p:nvPr/>
        </p:nvSpPr>
        <p:spPr>
          <a:xfrm>
            <a:off x="1587764" y="2563676"/>
            <a:ext cx="1761947" cy="523220"/>
          </a:xfrm>
          <a:prstGeom prst="rect">
            <a:avLst/>
          </a:prstGeom>
          <a:noFill/>
        </p:spPr>
        <p:txBody>
          <a:bodyPr wrap="square" rtlCol="0">
            <a:spAutoFit/>
            <a:scene3d>
              <a:camera prst="orthographicFront"/>
              <a:lightRig rig="threePt" dir="t"/>
            </a:scene3d>
            <a:sp3d extrusionH="57150">
              <a:bevelT w="44450" h="171450" prst="softRound"/>
            </a:sp3d>
          </a:bodyPr>
          <a:lstStyle/>
          <a:p>
            <a:pPr algn="ctr"/>
            <a:r>
              <a:rPr lang="en-US" sz="2800" dirty="0">
                <a:solidFill>
                  <a:schemeClr val="bg1">
                    <a:lumMod val="50000"/>
                  </a:schemeClr>
                </a:solidFill>
                <a:latin typeface="Luminari" panose="02000505000000020004" pitchFamily="2" charset="0"/>
              </a:rPr>
              <a:t>AD 64-67</a:t>
            </a:r>
          </a:p>
        </p:txBody>
      </p:sp>
      <p:sp>
        <p:nvSpPr>
          <p:cNvPr id="25" name="Freeform: Shape 24">
            <a:extLst>
              <a:ext uri="{FF2B5EF4-FFF2-40B4-BE49-F238E27FC236}">
                <a16:creationId xmlns:a16="http://schemas.microsoft.com/office/drawing/2014/main" id="{FD644DF8-3F98-4706-9925-278C6C70E4CD}"/>
              </a:ext>
            </a:extLst>
          </p:cNvPr>
          <p:cNvSpPr/>
          <p:nvPr/>
        </p:nvSpPr>
        <p:spPr>
          <a:xfrm rot="16767438" flipH="1" flipV="1">
            <a:off x="2251944" y="3108176"/>
            <a:ext cx="560877" cy="624214"/>
          </a:xfrm>
          <a:custGeom>
            <a:avLst/>
            <a:gdLst>
              <a:gd name="connsiteX0" fmla="*/ 0 w 6400800"/>
              <a:gd name="connsiteY0" fmla="*/ 0 h 1124857"/>
              <a:gd name="connsiteX1" fmla="*/ 6400800 w 6400800"/>
              <a:gd name="connsiteY1" fmla="*/ 29028 h 1124857"/>
              <a:gd name="connsiteX2" fmla="*/ 3331028 w 6400800"/>
              <a:gd name="connsiteY2" fmla="*/ 1124857 h 1124857"/>
              <a:gd name="connsiteX3" fmla="*/ 0 w 6400800"/>
              <a:gd name="connsiteY3" fmla="*/ 0 h 1124857"/>
              <a:gd name="connsiteX0" fmla="*/ 0 w 5936011"/>
              <a:gd name="connsiteY0" fmla="*/ 0 h 1124857"/>
              <a:gd name="connsiteX1" fmla="*/ 5936011 w 5936011"/>
              <a:gd name="connsiteY1" fmla="*/ 6926 h 1124857"/>
              <a:gd name="connsiteX2" fmla="*/ 3331028 w 5936011"/>
              <a:gd name="connsiteY2" fmla="*/ 1124857 h 1124857"/>
              <a:gd name="connsiteX3" fmla="*/ 0 w 5936011"/>
              <a:gd name="connsiteY3" fmla="*/ 0 h 1124857"/>
              <a:gd name="connsiteX0" fmla="*/ 0 w 5936011"/>
              <a:gd name="connsiteY0" fmla="*/ 0 h 1113806"/>
              <a:gd name="connsiteX1" fmla="*/ 5936011 w 5936011"/>
              <a:gd name="connsiteY1" fmla="*/ 6926 h 1113806"/>
              <a:gd name="connsiteX2" fmla="*/ 3112307 w 5936011"/>
              <a:gd name="connsiteY2" fmla="*/ 1113806 h 1113806"/>
              <a:gd name="connsiteX3" fmla="*/ 0 w 5936011"/>
              <a:gd name="connsiteY3" fmla="*/ 0 h 1113806"/>
              <a:gd name="connsiteX0" fmla="*/ 0 w 7213387"/>
              <a:gd name="connsiteY0" fmla="*/ 0 h 1146524"/>
              <a:gd name="connsiteX1" fmla="*/ 5936011 w 7213387"/>
              <a:gd name="connsiteY1" fmla="*/ 6926 h 1146524"/>
              <a:gd name="connsiteX2" fmla="*/ 7213387 w 7213387"/>
              <a:gd name="connsiteY2" fmla="*/ 1146524 h 1146524"/>
              <a:gd name="connsiteX3" fmla="*/ 0 w 7213387"/>
              <a:gd name="connsiteY3" fmla="*/ 0 h 1146524"/>
              <a:gd name="connsiteX0" fmla="*/ 0 w 6682823"/>
              <a:gd name="connsiteY0" fmla="*/ 0 h 1168335"/>
              <a:gd name="connsiteX1" fmla="*/ 5936011 w 6682823"/>
              <a:gd name="connsiteY1" fmla="*/ 6926 h 1168335"/>
              <a:gd name="connsiteX2" fmla="*/ 6682823 w 6682823"/>
              <a:gd name="connsiteY2" fmla="*/ 1168335 h 1168335"/>
              <a:gd name="connsiteX3" fmla="*/ 0 w 6682823"/>
              <a:gd name="connsiteY3" fmla="*/ 0 h 1168335"/>
              <a:gd name="connsiteX0" fmla="*/ 1 w 5336035"/>
              <a:gd name="connsiteY0" fmla="*/ 1349520 h 1349520"/>
              <a:gd name="connsiteX1" fmla="*/ 4589223 w 5336035"/>
              <a:gd name="connsiteY1" fmla="*/ 0 h 1349520"/>
              <a:gd name="connsiteX2" fmla="*/ 5336035 w 5336035"/>
              <a:gd name="connsiteY2" fmla="*/ 1161409 h 1349520"/>
              <a:gd name="connsiteX3" fmla="*/ 1 w 5336035"/>
              <a:gd name="connsiteY3" fmla="*/ 1349520 h 1349520"/>
              <a:gd name="connsiteX0" fmla="*/ 1 w 5336035"/>
              <a:gd name="connsiteY0" fmla="*/ 1556897 h 1556897"/>
              <a:gd name="connsiteX1" fmla="*/ 4173136 w 5336035"/>
              <a:gd name="connsiteY1" fmla="*/ 1 h 1556897"/>
              <a:gd name="connsiteX2" fmla="*/ 5336035 w 5336035"/>
              <a:gd name="connsiteY2" fmla="*/ 1368786 h 1556897"/>
              <a:gd name="connsiteX3" fmla="*/ 1 w 5336035"/>
              <a:gd name="connsiteY3" fmla="*/ 1556897 h 1556897"/>
              <a:gd name="connsiteX0" fmla="*/ 1 w 4997535"/>
              <a:gd name="connsiteY0" fmla="*/ 1556896 h 1556896"/>
              <a:gd name="connsiteX1" fmla="*/ 4173136 w 4997535"/>
              <a:gd name="connsiteY1" fmla="*/ 0 h 1556896"/>
              <a:gd name="connsiteX2" fmla="*/ 4997536 w 4997535"/>
              <a:gd name="connsiteY2" fmla="*/ 1291098 h 1556896"/>
              <a:gd name="connsiteX3" fmla="*/ 1 w 4997535"/>
              <a:gd name="connsiteY3" fmla="*/ 1556896 h 1556896"/>
              <a:gd name="connsiteX0" fmla="*/ 1 w 4710750"/>
              <a:gd name="connsiteY0" fmla="*/ 1556896 h 1556896"/>
              <a:gd name="connsiteX1" fmla="*/ 4173136 w 4710750"/>
              <a:gd name="connsiteY1" fmla="*/ 0 h 1556896"/>
              <a:gd name="connsiteX2" fmla="*/ 4710748 w 4710750"/>
              <a:gd name="connsiteY2" fmla="*/ 1299869 h 1556896"/>
              <a:gd name="connsiteX3" fmla="*/ 1 w 4710750"/>
              <a:gd name="connsiteY3" fmla="*/ 1556896 h 1556896"/>
              <a:gd name="connsiteX0" fmla="*/ 1 w 4906266"/>
              <a:gd name="connsiteY0" fmla="*/ 1556896 h 1556896"/>
              <a:gd name="connsiteX1" fmla="*/ 4173136 w 4906266"/>
              <a:gd name="connsiteY1" fmla="*/ 0 h 1556896"/>
              <a:gd name="connsiteX2" fmla="*/ 4906267 w 4906266"/>
              <a:gd name="connsiteY2" fmla="*/ 1306867 h 1556896"/>
              <a:gd name="connsiteX3" fmla="*/ 1 w 4906266"/>
              <a:gd name="connsiteY3" fmla="*/ 1556896 h 1556896"/>
              <a:gd name="connsiteX0" fmla="*/ 1 w 4906266"/>
              <a:gd name="connsiteY0" fmla="*/ 1606727 h 1606727"/>
              <a:gd name="connsiteX1" fmla="*/ 4105071 w 4906266"/>
              <a:gd name="connsiteY1" fmla="*/ 1 h 1606727"/>
              <a:gd name="connsiteX2" fmla="*/ 4906267 w 4906266"/>
              <a:gd name="connsiteY2" fmla="*/ 1356698 h 1606727"/>
              <a:gd name="connsiteX3" fmla="*/ 1 w 4906266"/>
              <a:gd name="connsiteY3" fmla="*/ 1606727 h 1606727"/>
              <a:gd name="connsiteX0" fmla="*/ 1 w 4906266"/>
              <a:gd name="connsiteY0" fmla="*/ 1607301 h 1607301"/>
              <a:gd name="connsiteX1" fmla="*/ 4123855 w 4906266"/>
              <a:gd name="connsiteY1" fmla="*/ 0 h 1607301"/>
              <a:gd name="connsiteX2" fmla="*/ 4906267 w 4906266"/>
              <a:gd name="connsiteY2" fmla="*/ 1357272 h 1607301"/>
              <a:gd name="connsiteX3" fmla="*/ 1 w 4906266"/>
              <a:gd name="connsiteY3" fmla="*/ 1607301 h 1607301"/>
              <a:gd name="connsiteX0" fmla="*/ 1 w 5461617"/>
              <a:gd name="connsiteY0" fmla="*/ 1607301 h 2162822"/>
              <a:gd name="connsiteX1" fmla="*/ 4123855 w 5461617"/>
              <a:gd name="connsiteY1" fmla="*/ 0 h 2162822"/>
              <a:gd name="connsiteX2" fmla="*/ 5461616 w 5461617"/>
              <a:gd name="connsiteY2" fmla="*/ 2162822 h 2162822"/>
              <a:gd name="connsiteX3" fmla="*/ 1 w 5461617"/>
              <a:gd name="connsiteY3" fmla="*/ 1607301 h 2162822"/>
              <a:gd name="connsiteX0" fmla="*/ 1 w 5461617"/>
              <a:gd name="connsiteY0" fmla="*/ 883778 h 1439299"/>
              <a:gd name="connsiteX1" fmla="*/ 4372927 w 5461617"/>
              <a:gd name="connsiteY1" fmla="*/ 0 h 1439299"/>
              <a:gd name="connsiteX2" fmla="*/ 5461616 w 5461617"/>
              <a:gd name="connsiteY2" fmla="*/ 1439299 h 1439299"/>
              <a:gd name="connsiteX3" fmla="*/ 1 w 5461617"/>
              <a:gd name="connsiteY3" fmla="*/ 883778 h 1439299"/>
              <a:gd name="connsiteX0" fmla="*/ 1 w 5461617"/>
              <a:gd name="connsiteY0" fmla="*/ 1049169 h 1604690"/>
              <a:gd name="connsiteX1" fmla="*/ 4347483 w 5461617"/>
              <a:gd name="connsiteY1" fmla="*/ 0 h 1604690"/>
              <a:gd name="connsiteX2" fmla="*/ 5461616 w 5461617"/>
              <a:gd name="connsiteY2" fmla="*/ 1604690 h 1604690"/>
              <a:gd name="connsiteX3" fmla="*/ 1 w 5461617"/>
              <a:gd name="connsiteY3" fmla="*/ 1049169 h 1604690"/>
              <a:gd name="connsiteX0" fmla="*/ 1 w 5461617"/>
              <a:gd name="connsiteY0" fmla="*/ 1079928 h 1635449"/>
              <a:gd name="connsiteX1" fmla="*/ 4413793 w 5461617"/>
              <a:gd name="connsiteY1" fmla="*/ 0 h 1635449"/>
              <a:gd name="connsiteX2" fmla="*/ 5461616 w 5461617"/>
              <a:gd name="connsiteY2" fmla="*/ 1635449 h 1635449"/>
              <a:gd name="connsiteX3" fmla="*/ 1 w 5461617"/>
              <a:gd name="connsiteY3" fmla="*/ 1079928 h 1635449"/>
            </a:gdLst>
            <a:ahLst/>
            <a:cxnLst>
              <a:cxn ang="0">
                <a:pos x="connsiteX0" y="connsiteY0"/>
              </a:cxn>
              <a:cxn ang="0">
                <a:pos x="connsiteX1" y="connsiteY1"/>
              </a:cxn>
              <a:cxn ang="0">
                <a:pos x="connsiteX2" y="connsiteY2"/>
              </a:cxn>
              <a:cxn ang="0">
                <a:pos x="connsiteX3" y="connsiteY3"/>
              </a:cxn>
            </a:cxnLst>
            <a:rect l="l" t="t" r="r" b="b"/>
            <a:pathLst>
              <a:path w="5461617" h="1635449">
                <a:moveTo>
                  <a:pt x="1" y="1079928"/>
                </a:moveTo>
                <a:lnTo>
                  <a:pt x="4413793" y="0"/>
                </a:lnTo>
                <a:lnTo>
                  <a:pt x="5461616" y="1635449"/>
                </a:lnTo>
                <a:lnTo>
                  <a:pt x="1" y="1079928"/>
                </a:lnTo>
                <a:close/>
              </a:path>
            </a:pathLst>
          </a:custGeom>
          <a:blipFill dpi="0" rotWithShape="1">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B58BA4D-B198-436B-894D-609D979CD950}"/>
              </a:ext>
            </a:extLst>
          </p:cNvPr>
          <p:cNvSpPr txBox="1"/>
          <p:nvPr/>
        </p:nvSpPr>
        <p:spPr>
          <a:xfrm>
            <a:off x="6460300" y="2532175"/>
            <a:ext cx="1761947" cy="523220"/>
          </a:xfrm>
          <a:prstGeom prst="rect">
            <a:avLst/>
          </a:prstGeom>
          <a:noFill/>
        </p:spPr>
        <p:txBody>
          <a:bodyPr wrap="square" rtlCol="0">
            <a:spAutoFit/>
            <a:scene3d>
              <a:camera prst="orthographicFront"/>
              <a:lightRig rig="threePt" dir="t"/>
            </a:scene3d>
            <a:sp3d extrusionH="57150">
              <a:bevelT w="44450" h="171450" prst="softRound"/>
            </a:sp3d>
          </a:bodyPr>
          <a:lstStyle/>
          <a:p>
            <a:pPr algn="ctr"/>
            <a:r>
              <a:rPr lang="en-US" sz="2800" dirty="0">
                <a:solidFill>
                  <a:schemeClr val="bg1">
                    <a:lumMod val="50000"/>
                  </a:schemeClr>
                </a:solidFill>
                <a:latin typeface="Luminari" panose="02000505000000020004" pitchFamily="2" charset="0"/>
              </a:rPr>
              <a:t>AD 91-94</a:t>
            </a:r>
          </a:p>
        </p:txBody>
      </p:sp>
      <p:sp>
        <p:nvSpPr>
          <p:cNvPr id="29" name="Freeform: Shape 28">
            <a:extLst>
              <a:ext uri="{FF2B5EF4-FFF2-40B4-BE49-F238E27FC236}">
                <a16:creationId xmlns:a16="http://schemas.microsoft.com/office/drawing/2014/main" id="{BDFA89D3-504E-4EBC-B6E1-E85FA6BE8E36}"/>
              </a:ext>
            </a:extLst>
          </p:cNvPr>
          <p:cNvSpPr/>
          <p:nvPr/>
        </p:nvSpPr>
        <p:spPr>
          <a:xfrm rot="5340000" flipH="1">
            <a:off x="6434355" y="3458454"/>
            <a:ext cx="501641" cy="2648346"/>
          </a:xfrm>
          <a:custGeom>
            <a:avLst/>
            <a:gdLst>
              <a:gd name="connsiteX0" fmla="*/ 0 w 6400800"/>
              <a:gd name="connsiteY0" fmla="*/ 0 h 1124857"/>
              <a:gd name="connsiteX1" fmla="*/ 6400800 w 6400800"/>
              <a:gd name="connsiteY1" fmla="*/ 29028 h 1124857"/>
              <a:gd name="connsiteX2" fmla="*/ 3331028 w 6400800"/>
              <a:gd name="connsiteY2" fmla="*/ 1124857 h 1124857"/>
              <a:gd name="connsiteX3" fmla="*/ 0 w 6400800"/>
              <a:gd name="connsiteY3" fmla="*/ 0 h 1124857"/>
              <a:gd name="connsiteX0" fmla="*/ 0 w 5936011"/>
              <a:gd name="connsiteY0" fmla="*/ 0 h 1124857"/>
              <a:gd name="connsiteX1" fmla="*/ 5936011 w 5936011"/>
              <a:gd name="connsiteY1" fmla="*/ 6926 h 1124857"/>
              <a:gd name="connsiteX2" fmla="*/ 3331028 w 5936011"/>
              <a:gd name="connsiteY2" fmla="*/ 1124857 h 1124857"/>
              <a:gd name="connsiteX3" fmla="*/ 0 w 5936011"/>
              <a:gd name="connsiteY3" fmla="*/ 0 h 1124857"/>
              <a:gd name="connsiteX0" fmla="*/ 0 w 5936011"/>
              <a:gd name="connsiteY0" fmla="*/ 0 h 1113806"/>
              <a:gd name="connsiteX1" fmla="*/ 5936011 w 5936011"/>
              <a:gd name="connsiteY1" fmla="*/ 6926 h 1113806"/>
              <a:gd name="connsiteX2" fmla="*/ 3112307 w 5936011"/>
              <a:gd name="connsiteY2" fmla="*/ 1113806 h 1113806"/>
              <a:gd name="connsiteX3" fmla="*/ 0 w 5936011"/>
              <a:gd name="connsiteY3" fmla="*/ 0 h 1113806"/>
              <a:gd name="connsiteX0" fmla="*/ 0 w 7213387"/>
              <a:gd name="connsiteY0" fmla="*/ 0 h 1146524"/>
              <a:gd name="connsiteX1" fmla="*/ 5936011 w 7213387"/>
              <a:gd name="connsiteY1" fmla="*/ 6926 h 1146524"/>
              <a:gd name="connsiteX2" fmla="*/ 7213387 w 7213387"/>
              <a:gd name="connsiteY2" fmla="*/ 1146524 h 1146524"/>
              <a:gd name="connsiteX3" fmla="*/ 0 w 7213387"/>
              <a:gd name="connsiteY3" fmla="*/ 0 h 1146524"/>
              <a:gd name="connsiteX0" fmla="*/ 0 w 6682823"/>
              <a:gd name="connsiteY0" fmla="*/ 0 h 1168335"/>
              <a:gd name="connsiteX1" fmla="*/ 5936011 w 6682823"/>
              <a:gd name="connsiteY1" fmla="*/ 6926 h 1168335"/>
              <a:gd name="connsiteX2" fmla="*/ 6682823 w 6682823"/>
              <a:gd name="connsiteY2" fmla="*/ 1168335 h 1168335"/>
              <a:gd name="connsiteX3" fmla="*/ 0 w 6682823"/>
              <a:gd name="connsiteY3" fmla="*/ 0 h 1168335"/>
              <a:gd name="connsiteX0" fmla="*/ 1 w 5336035"/>
              <a:gd name="connsiteY0" fmla="*/ 1349520 h 1349520"/>
              <a:gd name="connsiteX1" fmla="*/ 4589223 w 5336035"/>
              <a:gd name="connsiteY1" fmla="*/ 0 h 1349520"/>
              <a:gd name="connsiteX2" fmla="*/ 5336035 w 5336035"/>
              <a:gd name="connsiteY2" fmla="*/ 1161409 h 1349520"/>
              <a:gd name="connsiteX3" fmla="*/ 1 w 5336035"/>
              <a:gd name="connsiteY3" fmla="*/ 1349520 h 1349520"/>
              <a:gd name="connsiteX0" fmla="*/ 1 w 5336035"/>
              <a:gd name="connsiteY0" fmla="*/ 1556897 h 1556897"/>
              <a:gd name="connsiteX1" fmla="*/ 4173136 w 5336035"/>
              <a:gd name="connsiteY1" fmla="*/ 1 h 1556897"/>
              <a:gd name="connsiteX2" fmla="*/ 5336035 w 5336035"/>
              <a:gd name="connsiteY2" fmla="*/ 1368786 h 1556897"/>
              <a:gd name="connsiteX3" fmla="*/ 1 w 5336035"/>
              <a:gd name="connsiteY3" fmla="*/ 1556897 h 1556897"/>
              <a:gd name="connsiteX0" fmla="*/ 1 w 4997535"/>
              <a:gd name="connsiteY0" fmla="*/ 1556896 h 1556896"/>
              <a:gd name="connsiteX1" fmla="*/ 4173136 w 4997535"/>
              <a:gd name="connsiteY1" fmla="*/ 0 h 1556896"/>
              <a:gd name="connsiteX2" fmla="*/ 4997536 w 4997535"/>
              <a:gd name="connsiteY2" fmla="*/ 1291098 h 1556896"/>
              <a:gd name="connsiteX3" fmla="*/ 1 w 4997535"/>
              <a:gd name="connsiteY3" fmla="*/ 1556896 h 1556896"/>
              <a:gd name="connsiteX0" fmla="*/ 1 w 4710750"/>
              <a:gd name="connsiteY0" fmla="*/ 1556896 h 1556896"/>
              <a:gd name="connsiteX1" fmla="*/ 4173136 w 4710750"/>
              <a:gd name="connsiteY1" fmla="*/ 0 h 1556896"/>
              <a:gd name="connsiteX2" fmla="*/ 4710748 w 4710750"/>
              <a:gd name="connsiteY2" fmla="*/ 1299869 h 1556896"/>
              <a:gd name="connsiteX3" fmla="*/ 1 w 4710750"/>
              <a:gd name="connsiteY3" fmla="*/ 1556896 h 1556896"/>
              <a:gd name="connsiteX0" fmla="*/ 1 w 4906266"/>
              <a:gd name="connsiteY0" fmla="*/ 1556896 h 1556896"/>
              <a:gd name="connsiteX1" fmla="*/ 4173136 w 4906266"/>
              <a:gd name="connsiteY1" fmla="*/ 0 h 1556896"/>
              <a:gd name="connsiteX2" fmla="*/ 4906267 w 4906266"/>
              <a:gd name="connsiteY2" fmla="*/ 1306867 h 1556896"/>
              <a:gd name="connsiteX3" fmla="*/ 1 w 4906266"/>
              <a:gd name="connsiteY3" fmla="*/ 1556896 h 1556896"/>
              <a:gd name="connsiteX0" fmla="*/ 1 w 4906266"/>
              <a:gd name="connsiteY0" fmla="*/ 1606727 h 1606727"/>
              <a:gd name="connsiteX1" fmla="*/ 4105071 w 4906266"/>
              <a:gd name="connsiteY1" fmla="*/ 1 h 1606727"/>
              <a:gd name="connsiteX2" fmla="*/ 4906267 w 4906266"/>
              <a:gd name="connsiteY2" fmla="*/ 1356698 h 1606727"/>
              <a:gd name="connsiteX3" fmla="*/ 1 w 4906266"/>
              <a:gd name="connsiteY3" fmla="*/ 1606727 h 1606727"/>
              <a:gd name="connsiteX0" fmla="*/ 1 w 4906266"/>
              <a:gd name="connsiteY0" fmla="*/ 1607301 h 1607301"/>
              <a:gd name="connsiteX1" fmla="*/ 4123855 w 4906266"/>
              <a:gd name="connsiteY1" fmla="*/ 0 h 1607301"/>
              <a:gd name="connsiteX2" fmla="*/ 4906267 w 4906266"/>
              <a:gd name="connsiteY2" fmla="*/ 1357272 h 1607301"/>
              <a:gd name="connsiteX3" fmla="*/ 1 w 4906266"/>
              <a:gd name="connsiteY3" fmla="*/ 1607301 h 1607301"/>
              <a:gd name="connsiteX0" fmla="*/ 1 w 5461617"/>
              <a:gd name="connsiteY0" fmla="*/ 1607301 h 2162822"/>
              <a:gd name="connsiteX1" fmla="*/ 4123855 w 5461617"/>
              <a:gd name="connsiteY1" fmla="*/ 0 h 2162822"/>
              <a:gd name="connsiteX2" fmla="*/ 5461616 w 5461617"/>
              <a:gd name="connsiteY2" fmla="*/ 2162822 h 2162822"/>
              <a:gd name="connsiteX3" fmla="*/ 1 w 5461617"/>
              <a:gd name="connsiteY3" fmla="*/ 1607301 h 2162822"/>
              <a:gd name="connsiteX0" fmla="*/ 1 w 5461617"/>
              <a:gd name="connsiteY0" fmla="*/ 883778 h 1439299"/>
              <a:gd name="connsiteX1" fmla="*/ 4372927 w 5461617"/>
              <a:gd name="connsiteY1" fmla="*/ 0 h 1439299"/>
              <a:gd name="connsiteX2" fmla="*/ 5461616 w 5461617"/>
              <a:gd name="connsiteY2" fmla="*/ 1439299 h 1439299"/>
              <a:gd name="connsiteX3" fmla="*/ 1 w 5461617"/>
              <a:gd name="connsiteY3" fmla="*/ 883778 h 1439299"/>
              <a:gd name="connsiteX0" fmla="*/ 1 w 5461617"/>
              <a:gd name="connsiteY0" fmla="*/ 1049169 h 1604690"/>
              <a:gd name="connsiteX1" fmla="*/ 4347483 w 5461617"/>
              <a:gd name="connsiteY1" fmla="*/ 0 h 1604690"/>
              <a:gd name="connsiteX2" fmla="*/ 5461616 w 5461617"/>
              <a:gd name="connsiteY2" fmla="*/ 1604690 h 1604690"/>
              <a:gd name="connsiteX3" fmla="*/ 1 w 5461617"/>
              <a:gd name="connsiteY3" fmla="*/ 1049169 h 1604690"/>
              <a:gd name="connsiteX0" fmla="*/ 1 w 5461617"/>
              <a:gd name="connsiteY0" fmla="*/ 1079928 h 1635449"/>
              <a:gd name="connsiteX1" fmla="*/ 4413793 w 5461617"/>
              <a:gd name="connsiteY1" fmla="*/ 0 h 1635449"/>
              <a:gd name="connsiteX2" fmla="*/ 5461616 w 5461617"/>
              <a:gd name="connsiteY2" fmla="*/ 1635449 h 1635449"/>
              <a:gd name="connsiteX3" fmla="*/ 1 w 5461617"/>
              <a:gd name="connsiteY3" fmla="*/ 1079928 h 1635449"/>
              <a:gd name="connsiteX0" fmla="*/ 1 w 5082347"/>
              <a:gd name="connsiteY0" fmla="*/ 1079928 h 1406526"/>
              <a:gd name="connsiteX1" fmla="*/ 4413793 w 5082347"/>
              <a:gd name="connsiteY1" fmla="*/ 0 h 1406526"/>
              <a:gd name="connsiteX2" fmla="*/ 5082349 w 5082347"/>
              <a:gd name="connsiteY2" fmla="*/ 1406526 h 1406526"/>
              <a:gd name="connsiteX3" fmla="*/ 1 w 5082347"/>
              <a:gd name="connsiteY3" fmla="*/ 1079928 h 1406526"/>
              <a:gd name="connsiteX0" fmla="*/ 1 w 5082347"/>
              <a:gd name="connsiteY0" fmla="*/ 561870 h 888468"/>
              <a:gd name="connsiteX1" fmla="*/ 4758568 w 5082347"/>
              <a:gd name="connsiteY1" fmla="*/ 0 h 888468"/>
              <a:gd name="connsiteX2" fmla="*/ 5082349 w 5082347"/>
              <a:gd name="connsiteY2" fmla="*/ 888468 h 888468"/>
              <a:gd name="connsiteX3" fmla="*/ 1 w 5082347"/>
              <a:gd name="connsiteY3" fmla="*/ 561870 h 888468"/>
              <a:gd name="connsiteX0" fmla="*/ 1 w 5137946"/>
              <a:gd name="connsiteY0" fmla="*/ 561870 h 885455"/>
              <a:gd name="connsiteX1" fmla="*/ 4758568 w 5137946"/>
              <a:gd name="connsiteY1" fmla="*/ 0 h 885455"/>
              <a:gd name="connsiteX2" fmla="*/ 5137943 w 5137946"/>
              <a:gd name="connsiteY2" fmla="*/ 885454 h 885455"/>
              <a:gd name="connsiteX3" fmla="*/ 1 w 5137946"/>
              <a:gd name="connsiteY3" fmla="*/ 561870 h 885455"/>
              <a:gd name="connsiteX0" fmla="*/ -1 w 2847199"/>
              <a:gd name="connsiteY0" fmla="*/ 694796 h 885455"/>
              <a:gd name="connsiteX1" fmla="*/ 2467821 w 2847199"/>
              <a:gd name="connsiteY1" fmla="*/ 0 h 885455"/>
              <a:gd name="connsiteX2" fmla="*/ 2847196 w 2847199"/>
              <a:gd name="connsiteY2" fmla="*/ 885454 h 885455"/>
              <a:gd name="connsiteX3" fmla="*/ -1 w 2847199"/>
              <a:gd name="connsiteY3" fmla="*/ 694796 h 885455"/>
              <a:gd name="connsiteX0" fmla="*/ 0 w 3016509"/>
              <a:gd name="connsiteY0" fmla="*/ 696410 h 885455"/>
              <a:gd name="connsiteX1" fmla="*/ 2637131 w 3016509"/>
              <a:gd name="connsiteY1" fmla="*/ 0 h 885455"/>
              <a:gd name="connsiteX2" fmla="*/ 3016506 w 3016509"/>
              <a:gd name="connsiteY2" fmla="*/ 885454 h 885455"/>
              <a:gd name="connsiteX3" fmla="*/ 0 w 3016509"/>
              <a:gd name="connsiteY3" fmla="*/ 696410 h 885455"/>
              <a:gd name="connsiteX0" fmla="*/ 0 w 3016509"/>
              <a:gd name="connsiteY0" fmla="*/ 701432 h 890477"/>
              <a:gd name="connsiteX1" fmla="*/ 2729801 w 3016509"/>
              <a:gd name="connsiteY1" fmla="*/ -1 h 890477"/>
              <a:gd name="connsiteX2" fmla="*/ 3016506 w 3016509"/>
              <a:gd name="connsiteY2" fmla="*/ 890476 h 890477"/>
              <a:gd name="connsiteX3" fmla="*/ 0 w 3016509"/>
              <a:gd name="connsiteY3" fmla="*/ 701432 h 890477"/>
            </a:gdLst>
            <a:ahLst/>
            <a:cxnLst>
              <a:cxn ang="0">
                <a:pos x="connsiteX0" y="connsiteY0"/>
              </a:cxn>
              <a:cxn ang="0">
                <a:pos x="connsiteX1" y="connsiteY1"/>
              </a:cxn>
              <a:cxn ang="0">
                <a:pos x="connsiteX2" y="connsiteY2"/>
              </a:cxn>
              <a:cxn ang="0">
                <a:pos x="connsiteX3" y="connsiteY3"/>
              </a:cxn>
            </a:cxnLst>
            <a:rect l="l" t="t" r="r" b="b"/>
            <a:pathLst>
              <a:path w="3016509" h="890477">
                <a:moveTo>
                  <a:pt x="0" y="701432"/>
                </a:moveTo>
                <a:lnTo>
                  <a:pt x="2729801" y="-1"/>
                </a:lnTo>
                <a:lnTo>
                  <a:pt x="3016506" y="890476"/>
                </a:lnTo>
                <a:lnTo>
                  <a:pt x="0" y="701432"/>
                </a:lnTo>
                <a:close/>
              </a:path>
            </a:pathLst>
          </a:custGeom>
          <a:blipFill dpi="0" rotWithShape="1">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61260A8-0387-46A0-B0D2-9634B280972D}"/>
              </a:ext>
            </a:extLst>
          </p:cNvPr>
          <p:cNvSpPr txBox="1"/>
          <p:nvPr/>
        </p:nvSpPr>
        <p:spPr>
          <a:xfrm>
            <a:off x="5069822" y="5062496"/>
            <a:ext cx="1761947" cy="830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Domitian</a:t>
            </a:r>
          </a:p>
          <a:p>
            <a:pPr algn="ctr"/>
            <a:r>
              <a:rPr lang="en-US" sz="2400" dirty="0">
                <a:solidFill>
                  <a:schemeClr val="bg1">
                    <a:lumMod val="50000"/>
                  </a:schemeClr>
                </a:solidFill>
                <a:latin typeface="Luminari" panose="02000505000000020004" pitchFamily="2" charset="0"/>
              </a:rPr>
              <a:t>(AD 81-96) </a:t>
            </a:r>
          </a:p>
        </p:txBody>
      </p:sp>
      <p:sp>
        <p:nvSpPr>
          <p:cNvPr id="33" name="TextBox 32">
            <a:extLst>
              <a:ext uri="{FF2B5EF4-FFF2-40B4-BE49-F238E27FC236}">
                <a16:creationId xmlns:a16="http://schemas.microsoft.com/office/drawing/2014/main" id="{E385FC19-C195-49F6-95B9-3EDC26C251C6}"/>
              </a:ext>
            </a:extLst>
          </p:cNvPr>
          <p:cNvSpPr txBox="1"/>
          <p:nvPr/>
        </p:nvSpPr>
        <p:spPr bwMode="auto">
          <a:xfrm>
            <a:off x="465513" y="1670858"/>
            <a:ext cx="47715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Iranaeus (late 2</a:t>
            </a:r>
            <a:r>
              <a:rPr lang="en-US" sz="2800" baseline="30000" dirty="0">
                <a:latin typeface="Luminari" panose="02000505000000020004" pitchFamily="2" charset="0"/>
              </a:rPr>
              <a:t>nd</a:t>
            </a:r>
            <a:r>
              <a:rPr lang="en-US" sz="2800" dirty="0">
                <a:latin typeface="Luminari" panose="02000505000000020004" pitchFamily="2" charset="0"/>
              </a:rPr>
              <a:t> century)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1500"/>
                            </p:stCondLst>
                            <p:childTnLst>
                              <p:par>
                                <p:cTn id="53" presetID="2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63" presetClass="path" presetSubtype="0" accel="50000" decel="50000" fill="hold" grpId="1" nodeType="clickEffect">
                                  <p:stCondLst>
                                    <p:cond delay="0"/>
                                  </p:stCondLst>
                                  <p:childTnLst>
                                    <p:animMotion origin="layout" path="M 4.72222E-6 2.96296E-6 L 0.53593 -0.00185 " pathEditMode="relative" rAng="0" ptsTypes="AA">
                                      <p:cBhvr>
                                        <p:cTn id="75" dur="2000" fill="hold"/>
                                        <p:tgtEl>
                                          <p:spTgt spid="24"/>
                                        </p:tgtEl>
                                        <p:attrNameLst>
                                          <p:attrName>ppt_x</p:attrName>
                                          <p:attrName>ppt_y</p:attrName>
                                        </p:attrNameLst>
                                      </p:cBhvr>
                                      <p:rCtr x="26788" y="-93"/>
                                    </p:animMotion>
                                  </p:childTnLst>
                                </p:cTn>
                              </p:par>
                              <p:par>
                                <p:cTn id="76" presetID="63" presetClass="path" presetSubtype="0" accel="50000" decel="50000" fill="hold" grpId="1" nodeType="withEffect">
                                  <p:stCondLst>
                                    <p:cond delay="0"/>
                                  </p:stCondLst>
                                  <p:childTnLst>
                                    <p:animMotion origin="layout" path="M -4.44444E-6 -3.7037E-6 L 0.53369 -0.00139 " pathEditMode="relative" rAng="0" ptsTypes="AA">
                                      <p:cBhvr>
                                        <p:cTn id="77" dur="2000" fill="hold"/>
                                        <p:tgtEl>
                                          <p:spTgt spid="2"/>
                                        </p:tgtEl>
                                        <p:attrNameLst>
                                          <p:attrName>ppt_x</p:attrName>
                                          <p:attrName>ppt_y</p:attrName>
                                        </p:attrNameLst>
                                      </p:cBhvr>
                                      <p:rCtr x="26684" y="-69"/>
                                    </p:animMotion>
                                  </p:childTnLst>
                                </p:cTn>
                              </p:par>
                              <p:par>
                                <p:cTn id="78" presetID="63" presetClass="path" presetSubtype="0" accel="50000" decel="50000" fill="hold" grpId="1" nodeType="withEffect">
                                  <p:stCondLst>
                                    <p:cond delay="0"/>
                                  </p:stCondLst>
                                  <p:childTnLst>
                                    <p:animMotion origin="layout" path="M 2.77778E-7 -1.11111E-6 L 0.52969 0.00232 " pathEditMode="relative" rAng="0" ptsTypes="AA">
                                      <p:cBhvr>
                                        <p:cTn id="79" dur="2000" fill="hold"/>
                                        <p:tgtEl>
                                          <p:spTgt spid="25"/>
                                        </p:tgtEl>
                                        <p:attrNameLst>
                                          <p:attrName>ppt_x</p:attrName>
                                          <p:attrName>ppt_y</p:attrName>
                                        </p:attrNameLst>
                                      </p:cBhvr>
                                      <p:rCtr x="26476" y="116"/>
                                    </p:animMotion>
                                  </p:childTnLst>
                                </p:cTn>
                              </p:par>
                              <p:par>
                                <p:cTn id="80" presetID="63" presetClass="path" presetSubtype="0" accel="50000" decel="50000" fill="hold" grpId="1" nodeType="withEffect">
                                  <p:stCondLst>
                                    <p:cond delay="0"/>
                                  </p:stCondLst>
                                  <p:childTnLst>
                                    <p:animMotion origin="layout" path="M 4.72222E-6 -1.48148E-6 L 0.53454 -0.00069 " pathEditMode="relative" rAng="0" ptsTypes="AA">
                                      <p:cBhvr>
                                        <p:cTn id="81" dur="2000" fill="hold"/>
                                        <p:tgtEl>
                                          <p:spTgt spid="23"/>
                                        </p:tgtEl>
                                        <p:attrNameLst>
                                          <p:attrName>ppt_x</p:attrName>
                                          <p:attrName>ppt_y</p:attrName>
                                        </p:attrNameLst>
                                      </p:cBhvr>
                                      <p:rCtr x="26719" y="-46"/>
                                    </p:animMotion>
                                  </p:childTnLst>
                                </p:cTn>
                              </p:par>
                              <p:par>
                                <p:cTn id="82" presetID="10" presetClass="exit" presetSubtype="0" fill="hold" grpId="2" nodeType="withEffect">
                                  <p:stCondLst>
                                    <p:cond delay="0"/>
                                  </p:stCondLst>
                                  <p:childTnLst>
                                    <p:animEffect transition="out" filter="fade">
                                      <p:cBhvr>
                                        <p:cTn id="83" dur="2000"/>
                                        <p:tgtEl>
                                          <p:spTgt spid="24"/>
                                        </p:tgtEl>
                                      </p:cBhvr>
                                    </p:animEffect>
                                    <p:set>
                                      <p:cBhvr>
                                        <p:cTn id="84" dur="1" fill="hold">
                                          <p:stCondLst>
                                            <p:cond delay="1999"/>
                                          </p:stCondLst>
                                        </p:cTn>
                                        <p:tgtEl>
                                          <p:spTgt spid="24"/>
                                        </p:tgtEl>
                                        <p:attrNameLst>
                                          <p:attrName>style.visibility</p:attrName>
                                        </p:attrNameLst>
                                      </p:cBhvr>
                                      <p:to>
                                        <p:strVal val="hidden"/>
                                      </p:to>
                                    </p:set>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par>
                          <p:cTn id="98" fill="hold">
                            <p:stCondLst>
                              <p:cond delay="1000"/>
                            </p:stCondLst>
                            <p:childTnLst>
                              <p:par>
                                <p:cTn id="99" presetID="22" presetClass="entr" presetSubtype="4"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down)">
                                      <p:cBhvr>
                                        <p:cTn id="101" dur="500"/>
                                        <p:tgtEl>
                                          <p:spTgt spid="29"/>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 grpId="0" animBg="1"/>
      <p:bldP spid="2" grpId="1" animBg="1"/>
      <p:bldP spid="23" grpId="0" animBg="1"/>
      <p:bldP spid="23" grpId="1" animBg="1"/>
      <p:bldP spid="10" grpId="0" animBg="1"/>
      <p:bldP spid="12" grpId="0" animBg="1"/>
      <p:bldP spid="15" grpId="0" animBg="1"/>
      <p:bldP spid="18" grpId="0" animBg="1"/>
      <p:bldP spid="20" grpId="0"/>
      <p:bldP spid="21" grpId="0" animBg="1"/>
      <p:bldP spid="22" grpId="0" animBg="1"/>
      <p:bldP spid="24" grpId="0"/>
      <p:bldP spid="24" grpId="1"/>
      <p:bldP spid="24" grpId="2"/>
      <p:bldP spid="25" grpId="0" animBg="1"/>
      <p:bldP spid="25" grpId="1" animBg="1"/>
      <p:bldP spid="27" grpId="0"/>
      <p:bldP spid="29" grpId="0" animBg="1"/>
      <p:bldP spid="30"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31" name="TextBox 30">
            <a:extLst>
              <a:ext uri="{FF2B5EF4-FFF2-40B4-BE49-F238E27FC236}">
                <a16:creationId xmlns:a16="http://schemas.microsoft.com/office/drawing/2014/main" id="{7D667218-DA03-4C5E-A760-D52C2D7E39C3}"/>
              </a:ext>
            </a:extLst>
          </p:cNvPr>
          <p:cNvSpPr txBox="1"/>
          <p:nvPr/>
        </p:nvSpPr>
        <p:spPr bwMode="auto">
          <a:xfrm>
            <a:off x="465513" y="1670858"/>
            <a:ext cx="47715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Iranaeus (late 2</a:t>
            </a:r>
            <a:r>
              <a:rPr lang="en-US" sz="2800" baseline="30000" dirty="0">
                <a:latin typeface="Luminari" panose="02000505000000020004" pitchFamily="2" charset="0"/>
              </a:rPr>
              <a:t>nd</a:t>
            </a:r>
            <a:r>
              <a:rPr lang="en-US" sz="2800" dirty="0">
                <a:latin typeface="Luminari" panose="02000505000000020004" pitchFamily="2" charset="0"/>
              </a:rPr>
              <a:t> century)</a:t>
            </a:r>
          </a:p>
        </p:txBody>
      </p:sp>
      <p:sp>
        <p:nvSpPr>
          <p:cNvPr id="32" name="TextBox 31">
            <a:extLst>
              <a:ext uri="{FF2B5EF4-FFF2-40B4-BE49-F238E27FC236}">
                <a16:creationId xmlns:a16="http://schemas.microsoft.com/office/drawing/2014/main" id="{C4576C74-34D9-4A3B-9F05-919BDB9DB88A}"/>
              </a:ext>
            </a:extLst>
          </p:cNvPr>
          <p:cNvSpPr txBox="1"/>
          <p:nvPr/>
        </p:nvSpPr>
        <p:spPr bwMode="auto">
          <a:xfrm>
            <a:off x="468283" y="2213961"/>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Also Clement of Alexandria and Tertullian</a:t>
            </a:r>
          </a:p>
        </p:txBody>
      </p:sp>
      <p:sp>
        <p:nvSpPr>
          <p:cNvPr id="33" name="TextBox 32">
            <a:extLst>
              <a:ext uri="{FF2B5EF4-FFF2-40B4-BE49-F238E27FC236}">
                <a16:creationId xmlns:a16="http://schemas.microsoft.com/office/drawing/2014/main" id="{8E6F0CA3-AC6A-4FF6-BCE4-60DC4057A740}"/>
              </a:ext>
            </a:extLst>
          </p:cNvPr>
          <p:cNvSpPr txBox="1"/>
          <p:nvPr/>
        </p:nvSpPr>
        <p:spPr bwMode="auto">
          <a:xfrm>
            <a:off x="462744" y="2723809"/>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Laodicea was destroyed by an earthquake in AD 61</a:t>
            </a:r>
          </a:p>
        </p:txBody>
      </p:sp>
      <p:sp>
        <p:nvSpPr>
          <p:cNvPr id="34" name="TextBox 33">
            <a:extLst>
              <a:ext uri="{FF2B5EF4-FFF2-40B4-BE49-F238E27FC236}">
                <a16:creationId xmlns:a16="http://schemas.microsoft.com/office/drawing/2014/main" id="{3572D8B6-FF70-4209-947B-2C7B47ECAFBA}"/>
              </a:ext>
            </a:extLst>
          </p:cNvPr>
          <p:cNvSpPr txBox="1"/>
          <p:nvPr/>
        </p:nvSpPr>
        <p:spPr bwMode="auto">
          <a:xfrm>
            <a:off x="473824" y="3657603"/>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2800" dirty="0">
                <a:latin typeface="Luminari" panose="02000505000000020004" pitchFamily="2" charset="0"/>
              </a:rPr>
              <a:t>Polycarp (AD 69-155): Smyrna had not heard the gospel before Paul’s death (c. AD 66)</a:t>
            </a:r>
          </a:p>
        </p:txBody>
      </p:sp>
      <p:sp>
        <p:nvSpPr>
          <p:cNvPr id="35" name="TextBox 34">
            <a:extLst>
              <a:ext uri="{FF2B5EF4-FFF2-40B4-BE49-F238E27FC236}">
                <a16:creationId xmlns:a16="http://schemas.microsoft.com/office/drawing/2014/main" id="{B0E7CCC2-C3F0-4043-B082-DC5E4B670C6B}"/>
              </a:ext>
            </a:extLst>
          </p:cNvPr>
          <p:cNvSpPr txBox="1">
            <a:spLocks noChangeArrowheads="1"/>
          </p:cNvSpPr>
          <p:nvPr/>
        </p:nvSpPr>
        <p:spPr bwMode="auto">
          <a:xfrm>
            <a:off x="471488" y="1131888"/>
            <a:ext cx="8243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800" dirty="0">
                <a:solidFill>
                  <a:schemeClr val="bg1"/>
                </a:solidFill>
                <a:latin typeface="Luminari" panose="02000505000000020004" pitchFamily="2" charset="0"/>
              </a:rPr>
              <a:t>Dating of the book of Revelation is the key</a:t>
            </a:r>
            <a:endParaRPr lang="en-US" altLang="en-US" sz="4400" dirty="0">
              <a:solidFill>
                <a:schemeClr val="bg1"/>
              </a:solidFill>
              <a:latin typeface="Luminari" panose="02000505000000020004" pitchFamily="2" charset="0"/>
            </a:endParaRPr>
          </a:p>
        </p:txBody>
      </p:sp>
    </p:spTree>
    <p:extLst>
      <p:ext uri="{BB962C8B-B14F-4D97-AF65-F5344CB8AC3E}">
        <p14:creationId xmlns:p14="http://schemas.microsoft.com/office/powerpoint/2010/main" val="276012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1"/>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32"/>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3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2" grpId="1"/>
      <p:bldP spid="33" grpId="0"/>
      <p:bldP spid="33" grpId="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2" name="TextBox 1">
            <a:extLst>
              <a:ext uri="{FF2B5EF4-FFF2-40B4-BE49-F238E27FC236}">
                <a16:creationId xmlns:a16="http://schemas.microsoft.com/office/drawing/2014/main" id="{8F7944C8-32F6-4488-A051-AD4A93E4164D}"/>
              </a:ext>
            </a:extLst>
          </p:cNvPr>
          <p:cNvSpPr txBox="1"/>
          <p:nvPr/>
        </p:nvSpPr>
        <p:spPr bwMode="auto">
          <a:xfrm>
            <a:off x="540325" y="2635135"/>
            <a:ext cx="2826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3600" dirty="0">
                <a:latin typeface="Luminari" panose="02000505000000020004" pitchFamily="2" charset="0"/>
              </a:rPr>
              <a:t>Revelation</a:t>
            </a:r>
          </a:p>
        </p:txBody>
      </p:sp>
      <p:sp>
        <p:nvSpPr>
          <p:cNvPr id="4" name="TextBox 3">
            <a:extLst>
              <a:ext uri="{FF2B5EF4-FFF2-40B4-BE49-F238E27FC236}">
                <a16:creationId xmlns:a16="http://schemas.microsoft.com/office/drawing/2014/main" id="{5BD8BCCE-EA54-4A56-B633-0EF53E475B4D}"/>
              </a:ext>
            </a:extLst>
          </p:cNvPr>
          <p:cNvSpPr txBox="1"/>
          <p:nvPr/>
        </p:nvSpPr>
        <p:spPr bwMode="auto">
          <a:xfrm>
            <a:off x="2942703" y="2635132"/>
            <a:ext cx="681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3600" dirty="0">
                <a:latin typeface="Luminari" panose="02000505000000020004" pitchFamily="2" charset="0"/>
              </a:rPr>
              <a:t>=</a:t>
            </a:r>
          </a:p>
        </p:txBody>
      </p:sp>
      <p:sp>
        <p:nvSpPr>
          <p:cNvPr id="5" name="TextBox 4">
            <a:extLst>
              <a:ext uri="{FF2B5EF4-FFF2-40B4-BE49-F238E27FC236}">
                <a16:creationId xmlns:a16="http://schemas.microsoft.com/office/drawing/2014/main" id="{C70B59BA-9F34-4B56-BD5E-FFAA403AEA4B}"/>
              </a:ext>
            </a:extLst>
          </p:cNvPr>
          <p:cNvSpPr txBox="1"/>
          <p:nvPr/>
        </p:nvSpPr>
        <p:spPr bwMode="auto">
          <a:xfrm>
            <a:off x="3286292" y="2637908"/>
            <a:ext cx="2826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3600" dirty="0">
                <a:latin typeface="Luminari" panose="02000505000000020004" pitchFamily="2" charset="0"/>
              </a:rPr>
              <a:t>Apocalypse</a:t>
            </a:r>
          </a:p>
        </p:txBody>
      </p:sp>
      <p:sp>
        <p:nvSpPr>
          <p:cNvPr id="6" name="TextBox 5">
            <a:extLst>
              <a:ext uri="{FF2B5EF4-FFF2-40B4-BE49-F238E27FC236}">
                <a16:creationId xmlns:a16="http://schemas.microsoft.com/office/drawing/2014/main" id="{266CA6AE-E33A-47A8-87F4-09076E7C3AAC}"/>
              </a:ext>
            </a:extLst>
          </p:cNvPr>
          <p:cNvSpPr txBox="1"/>
          <p:nvPr/>
        </p:nvSpPr>
        <p:spPr bwMode="auto">
          <a:xfrm>
            <a:off x="3289063" y="2632366"/>
            <a:ext cx="2826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3600" b="1" i="1" dirty="0" err="1">
                <a:solidFill>
                  <a:schemeClr val="accent4">
                    <a:lumMod val="40000"/>
                    <a:lumOff val="60000"/>
                  </a:schemeClr>
                </a:solidFill>
                <a:latin typeface="Times New Roman" panose="02020603050405020304" pitchFamily="18" charset="0"/>
                <a:cs typeface="Times New Roman" panose="02020603050405020304" pitchFamily="18" charset="0"/>
              </a:rPr>
              <a:t>Apokalupsis</a:t>
            </a:r>
            <a:endParaRPr lang="en-US" sz="36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5CDDA7-19D5-4952-BC9F-3194FDB47F68}"/>
              </a:ext>
            </a:extLst>
          </p:cNvPr>
          <p:cNvSpPr txBox="1"/>
          <p:nvPr/>
        </p:nvSpPr>
        <p:spPr bwMode="auto">
          <a:xfrm>
            <a:off x="5710836" y="2693324"/>
            <a:ext cx="25686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eaLnBrk="1" hangingPunct="1"/>
            <a:r>
              <a:rPr lang="en-US" sz="3200" dirty="0">
                <a:latin typeface="Luminari" panose="02000505000000020004" pitchFamily="2" charset="0"/>
              </a:rPr>
              <a:t>~ Unveiling</a:t>
            </a:r>
          </a:p>
        </p:txBody>
      </p:sp>
    </p:spTree>
    <p:extLst>
      <p:ext uri="{BB962C8B-B14F-4D97-AF65-F5344CB8AC3E}">
        <p14:creationId xmlns:p14="http://schemas.microsoft.com/office/powerpoint/2010/main" val="274435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1" nodeType="clickEffect">
                                  <p:stCondLst>
                                    <p:cond delay="0"/>
                                  </p:stCondLst>
                                  <p:childTnLst>
                                    <p:animEffect transition="out" filter="fade">
                                      <p:cBhvr>
                                        <p:cTn id="20" dur="500"/>
                                        <p:tgtEl>
                                          <p:spTgt spid="5"/>
                                        </p:tgtEl>
                                      </p:cBhvr>
                                    </p:animEffect>
                                    <p:anim calcmode="lin" valueType="num">
                                      <p:cBhvr>
                                        <p:cTn id="21" dur="5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strVal val="ppt_h"/>
                                          </p:val>
                                        </p:tav>
                                      </p:tavLst>
                                    </p:anim>
                                    <p:set>
                                      <p:cBhvr>
                                        <p:cTn id="23" dur="1" fill="hold">
                                          <p:stCondLst>
                                            <p:cond delay="499"/>
                                          </p:stCondLst>
                                        </p:cTn>
                                        <p:tgtEl>
                                          <p:spTgt spid="5"/>
                                        </p:tgtEl>
                                        <p:attrNameLst>
                                          <p:attrName>style.visibility</p:attrName>
                                        </p:attrNameLst>
                                      </p:cBhvr>
                                      <p:to>
                                        <p:strVal val="hidden"/>
                                      </p:to>
                                    </p:set>
                                  </p:childTnLst>
                                </p:cTn>
                              </p:par>
                              <p:par>
                                <p:cTn id="24" presetID="45"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ppt_w</p:attrName>
                                        </p:attrNameLst>
                                      </p:cBhvr>
                                      <p:tavLst>
                                        <p:tav tm="0" fmla="#ppt_w*sin(2.5*pi*$)">
                                          <p:val>
                                            <p:fltVal val="0"/>
                                          </p:val>
                                        </p:tav>
                                        <p:tav tm="100000">
                                          <p:val>
                                            <p:fltVal val="1"/>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75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Tree>
    <p:extLst>
      <p:ext uri="{BB962C8B-B14F-4D97-AF65-F5344CB8AC3E}">
        <p14:creationId xmlns:p14="http://schemas.microsoft.com/office/powerpoint/2010/main" val="22880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2 Thess. 2:9–17 ~ </a:t>
            </a:r>
            <a:r>
              <a:rPr lang="en-US" sz="2800" baseline="30000" dirty="0">
                <a:latin typeface="+mj-lt"/>
              </a:rPr>
              <a:t>9 </a:t>
            </a:r>
            <a:r>
              <a:rPr lang="en-US" sz="2800" dirty="0">
                <a:solidFill>
                  <a:schemeClr val="accent2">
                    <a:lumMod val="60000"/>
                    <a:lumOff val="40000"/>
                  </a:schemeClr>
                </a:solidFill>
                <a:latin typeface="+mj-lt"/>
              </a:rPr>
              <a:t>The coming of the </a:t>
            </a:r>
            <a:r>
              <a:rPr lang="en-US" sz="2800" i="1" dirty="0">
                <a:solidFill>
                  <a:schemeClr val="accent2">
                    <a:lumMod val="60000"/>
                    <a:lumOff val="40000"/>
                  </a:schemeClr>
                </a:solidFill>
                <a:latin typeface="+mj-lt"/>
              </a:rPr>
              <a:t>lawless one</a:t>
            </a:r>
            <a:r>
              <a:rPr lang="en-US" sz="2800" dirty="0">
                <a:solidFill>
                  <a:schemeClr val="accent2">
                    <a:lumMod val="60000"/>
                    <a:lumOff val="40000"/>
                  </a:schemeClr>
                </a:solidFill>
                <a:latin typeface="+mj-lt"/>
              </a:rPr>
              <a:t> is according to the working of Satan, with all power, signs, and lying wonders, </a:t>
            </a:r>
            <a:r>
              <a:rPr lang="en-US" sz="2800" baseline="30000" dirty="0">
                <a:latin typeface="+mj-lt"/>
              </a:rPr>
              <a:t>10 </a:t>
            </a:r>
            <a:r>
              <a:rPr lang="en-US" sz="2800" dirty="0">
                <a:solidFill>
                  <a:schemeClr val="accent2">
                    <a:lumMod val="60000"/>
                    <a:lumOff val="40000"/>
                  </a:schemeClr>
                </a:solidFill>
                <a:latin typeface="+mj-lt"/>
              </a:rPr>
              <a:t>and with all unrighteous deception among those who perish, because they did not receive the love of the truth, that they might be saved.</a:t>
            </a:r>
            <a:r>
              <a:rPr lang="en-US" sz="2800" dirty="0">
                <a:latin typeface="+mj-lt"/>
              </a:rPr>
              <a:t> </a:t>
            </a:r>
            <a:r>
              <a:rPr lang="en-US" sz="2800" baseline="30000" dirty="0">
                <a:latin typeface="+mj-lt"/>
              </a:rPr>
              <a:t>11 </a:t>
            </a:r>
            <a:r>
              <a:rPr lang="en-US" sz="2800" dirty="0">
                <a:solidFill>
                  <a:schemeClr val="accent2">
                    <a:lumMod val="60000"/>
                    <a:lumOff val="40000"/>
                  </a:schemeClr>
                </a:solidFill>
                <a:latin typeface="+mj-lt"/>
              </a:rPr>
              <a:t>And for this reason God will send them strong delusion, that they should believe the lie, </a:t>
            </a:r>
            <a:r>
              <a:rPr lang="en-US" sz="2800" baseline="30000" dirty="0">
                <a:latin typeface="+mj-lt"/>
              </a:rPr>
              <a:t>12 </a:t>
            </a:r>
            <a:r>
              <a:rPr lang="en-US" sz="2800" dirty="0">
                <a:solidFill>
                  <a:schemeClr val="accent2">
                    <a:lumMod val="60000"/>
                    <a:lumOff val="40000"/>
                  </a:schemeClr>
                </a:solidFill>
                <a:latin typeface="+mj-lt"/>
              </a:rPr>
              <a:t>that they all may be condemned who did not believe the truth but had pleasure in unrighteousness. </a:t>
            </a:r>
          </a:p>
        </p:txBody>
      </p:sp>
    </p:spTree>
    <p:extLst>
      <p:ext uri="{BB962C8B-B14F-4D97-AF65-F5344CB8AC3E}">
        <p14:creationId xmlns:p14="http://schemas.microsoft.com/office/powerpoint/2010/main" val="252674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BC63076-00A0-495E-A31D-5FA11B5AA864}"/>
              </a:ext>
            </a:extLst>
          </p:cNvPr>
          <p:cNvSpPr/>
          <p:nvPr/>
        </p:nvSpPr>
        <p:spPr>
          <a:xfrm>
            <a:off x="484094" y="3112137"/>
            <a:ext cx="8220635" cy="754743"/>
          </a:xfrm>
          <a:prstGeom prst="roundRect">
            <a:avLst>
              <a:gd name="adj" fmla="val 2244"/>
            </a:avLst>
          </a:prstGeom>
          <a:blipFill>
            <a:blip r:embed="rId3"/>
            <a:stretch>
              <a:fillRect/>
            </a:stretch>
          </a:blipFill>
          <a:ln>
            <a:solidFill>
              <a:schemeClr val="accent4">
                <a:lumMod val="50000"/>
              </a:schemeClr>
            </a:solidFill>
          </a:ln>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1D05B298-2181-4136-8E3D-38F2AD5F3F65}"/>
              </a:ext>
            </a:extLst>
          </p:cNvPr>
          <p:cNvSpPr/>
          <p:nvPr/>
        </p:nvSpPr>
        <p:spPr>
          <a:xfrm>
            <a:off x="940039" y="3109131"/>
            <a:ext cx="5324574" cy="743022"/>
          </a:xfrm>
          <a:prstGeom prst="rect">
            <a:avLst/>
          </a:prstGeom>
          <a:solidFill>
            <a:schemeClr val="accent1">
              <a:alpha val="74902"/>
            </a:schemeClr>
          </a:solid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cxnSp>
        <p:nvCxnSpPr>
          <p:cNvPr id="8" name="Straight Connector 7">
            <a:extLst>
              <a:ext uri="{FF2B5EF4-FFF2-40B4-BE49-F238E27FC236}">
                <a16:creationId xmlns:a16="http://schemas.microsoft.com/office/drawing/2014/main" id="{8E2617FE-D1D1-4B71-9930-FB8A9DADA8A1}"/>
              </a:ext>
            </a:extLst>
          </p:cNvPr>
          <p:cNvCxnSpPr>
            <a:cxnSpLocks/>
          </p:cNvCxnSpPr>
          <p:nvPr/>
        </p:nvCxnSpPr>
        <p:spPr>
          <a:xfrm>
            <a:off x="2044160" y="3114500"/>
            <a:ext cx="0" cy="761301"/>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6CEDC-CA80-42F8-8273-0E90DAFE3E30}"/>
              </a:ext>
            </a:extLst>
          </p:cNvPr>
          <p:cNvCxnSpPr>
            <a:cxnSpLocks/>
          </p:cNvCxnSpPr>
          <p:nvPr/>
        </p:nvCxnSpPr>
        <p:spPr>
          <a:xfrm>
            <a:off x="2836869" y="3110306"/>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7A95BE-6479-493A-BBB0-E87424E5BC01}"/>
              </a:ext>
            </a:extLst>
          </p:cNvPr>
          <p:cNvSpPr txBox="1"/>
          <p:nvPr/>
        </p:nvSpPr>
        <p:spPr>
          <a:xfrm>
            <a:off x="1533870" y="3251786"/>
            <a:ext cx="1017399" cy="523220"/>
          </a:xfrm>
          <a:prstGeom prst="rect">
            <a:avLst/>
          </a:prstGeom>
          <a:blipFill>
            <a:blip r:embed="rId3"/>
            <a:stretch>
              <a:fillRect/>
            </a:stretch>
          </a:blip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400</a:t>
            </a:r>
          </a:p>
        </p:txBody>
      </p:sp>
      <p:cxnSp>
        <p:nvCxnSpPr>
          <p:cNvPr id="11" name="Straight Connector 10">
            <a:extLst>
              <a:ext uri="{FF2B5EF4-FFF2-40B4-BE49-F238E27FC236}">
                <a16:creationId xmlns:a16="http://schemas.microsoft.com/office/drawing/2014/main" id="{E42C50A4-5EC7-4D91-B25F-5EBC5C11FC08}"/>
              </a:ext>
            </a:extLst>
          </p:cNvPr>
          <p:cNvCxnSpPr>
            <a:cxnSpLocks/>
          </p:cNvCxnSpPr>
          <p:nvPr/>
        </p:nvCxnSpPr>
        <p:spPr>
          <a:xfrm>
            <a:off x="3593112" y="3124823"/>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DC4EC5-8104-40FE-B49C-08016BEE61D1}"/>
              </a:ext>
            </a:extLst>
          </p:cNvPr>
          <p:cNvSpPr txBox="1"/>
          <p:nvPr/>
        </p:nvSpPr>
        <p:spPr>
          <a:xfrm>
            <a:off x="3084065" y="3243871"/>
            <a:ext cx="1017399"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800</a:t>
            </a:r>
          </a:p>
        </p:txBody>
      </p:sp>
      <p:cxnSp>
        <p:nvCxnSpPr>
          <p:cNvPr id="13" name="Straight Connector 12">
            <a:extLst>
              <a:ext uri="{FF2B5EF4-FFF2-40B4-BE49-F238E27FC236}">
                <a16:creationId xmlns:a16="http://schemas.microsoft.com/office/drawing/2014/main" id="{8553EB75-24D2-47D8-9CC2-81270CD90D17}"/>
              </a:ext>
            </a:extLst>
          </p:cNvPr>
          <p:cNvCxnSpPr>
            <a:cxnSpLocks/>
          </p:cNvCxnSpPr>
          <p:nvPr/>
        </p:nvCxnSpPr>
        <p:spPr>
          <a:xfrm>
            <a:off x="4349355" y="3117569"/>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3ED11A-61CC-425F-830E-DB1EECEC3194}"/>
              </a:ext>
            </a:extLst>
          </p:cNvPr>
          <p:cNvCxnSpPr>
            <a:cxnSpLocks/>
          </p:cNvCxnSpPr>
          <p:nvPr/>
        </p:nvCxnSpPr>
        <p:spPr>
          <a:xfrm>
            <a:off x="5105598" y="3124829"/>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BADD3C-44E1-4A2F-B6B5-51CE6E94D450}"/>
              </a:ext>
            </a:extLst>
          </p:cNvPr>
          <p:cNvSpPr txBox="1"/>
          <p:nvPr/>
        </p:nvSpPr>
        <p:spPr>
          <a:xfrm>
            <a:off x="4593157" y="3258391"/>
            <a:ext cx="1017399"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1200</a:t>
            </a:r>
          </a:p>
        </p:txBody>
      </p:sp>
      <p:cxnSp>
        <p:nvCxnSpPr>
          <p:cNvPr id="16" name="Straight Connector 15">
            <a:extLst>
              <a:ext uri="{FF2B5EF4-FFF2-40B4-BE49-F238E27FC236}">
                <a16:creationId xmlns:a16="http://schemas.microsoft.com/office/drawing/2014/main" id="{53306268-FA4E-4D06-A702-73F1FBBE5437}"/>
              </a:ext>
            </a:extLst>
          </p:cNvPr>
          <p:cNvCxnSpPr>
            <a:cxnSpLocks/>
          </p:cNvCxnSpPr>
          <p:nvPr/>
        </p:nvCxnSpPr>
        <p:spPr>
          <a:xfrm>
            <a:off x="5861842" y="3124832"/>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2582E3-9566-402A-A4DC-FA0925C76BE6}"/>
              </a:ext>
            </a:extLst>
          </p:cNvPr>
          <p:cNvCxnSpPr>
            <a:cxnSpLocks/>
          </p:cNvCxnSpPr>
          <p:nvPr/>
        </p:nvCxnSpPr>
        <p:spPr>
          <a:xfrm>
            <a:off x="6618084" y="3132092"/>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D03E9D-BD7E-460E-B8E5-3A8E3081B929}"/>
              </a:ext>
            </a:extLst>
          </p:cNvPr>
          <p:cNvSpPr txBox="1"/>
          <p:nvPr/>
        </p:nvSpPr>
        <p:spPr>
          <a:xfrm>
            <a:off x="6105644" y="3265654"/>
            <a:ext cx="1017399"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1600</a:t>
            </a:r>
          </a:p>
        </p:txBody>
      </p:sp>
      <p:cxnSp>
        <p:nvCxnSpPr>
          <p:cNvPr id="19" name="Straight Connector 18">
            <a:extLst>
              <a:ext uri="{FF2B5EF4-FFF2-40B4-BE49-F238E27FC236}">
                <a16:creationId xmlns:a16="http://schemas.microsoft.com/office/drawing/2014/main" id="{E6674067-5FFE-4A41-9CD9-8A02A815EC7C}"/>
              </a:ext>
            </a:extLst>
          </p:cNvPr>
          <p:cNvCxnSpPr>
            <a:cxnSpLocks/>
          </p:cNvCxnSpPr>
          <p:nvPr/>
        </p:nvCxnSpPr>
        <p:spPr>
          <a:xfrm>
            <a:off x="7380728" y="3089508"/>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7AB855-B7AD-4E84-AE1F-F88F01EB292C}"/>
              </a:ext>
            </a:extLst>
          </p:cNvPr>
          <p:cNvCxnSpPr>
            <a:cxnSpLocks/>
          </p:cNvCxnSpPr>
          <p:nvPr/>
        </p:nvCxnSpPr>
        <p:spPr>
          <a:xfrm>
            <a:off x="8080197" y="3098473"/>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171E23-A840-4CAF-8CC0-7B340A8F4132}"/>
              </a:ext>
            </a:extLst>
          </p:cNvPr>
          <p:cNvSpPr txBox="1"/>
          <p:nvPr/>
        </p:nvSpPr>
        <p:spPr>
          <a:xfrm>
            <a:off x="7525529" y="3274619"/>
            <a:ext cx="1119138"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2000</a:t>
            </a:r>
          </a:p>
        </p:txBody>
      </p:sp>
      <p:cxnSp>
        <p:nvCxnSpPr>
          <p:cNvPr id="22" name="Straight Connector 21">
            <a:extLst>
              <a:ext uri="{FF2B5EF4-FFF2-40B4-BE49-F238E27FC236}">
                <a16:creationId xmlns:a16="http://schemas.microsoft.com/office/drawing/2014/main" id="{6F06DCF9-3DAA-4C10-A7EC-38F971ACD73C}"/>
              </a:ext>
            </a:extLst>
          </p:cNvPr>
          <p:cNvCxnSpPr>
            <a:cxnSpLocks/>
          </p:cNvCxnSpPr>
          <p:nvPr/>
        </p:nvCxnSpPr>
        <p:spPr>
          <a:xfrm>
            <a:off x="1231873" y="3123462"/>
            <a:ext cx="0" cy="761301"/>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21EA02D-1944-464E-8E6F-4585C167D139}"/>
              </a:ext>
            </a:extLst>
          </p:cNvPr>
          <p:cNvSpPr txBox="1"/>
          <p:nvPr/>
        </p:nvSpPr>
        <p:spPr>
          <a:xfrm>
            <a:off x="564772" y="4552354"/>
            <a:ext cx="2887243" cy="830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Bar </a:t>
            </a:r>
            <a:r>
              <a:rPr lang="en-US" sz="2400" dirty="0" err="1">
                <a:solidFill>
                  <a:schemeClr val="bg1">
                    <a:lumMod val="50000"/>
                  </a:schemeClr>
                </a:solidFill>
                <a:latin typeface="Luminari" panose="02000505000000020004" pitchFamily="2" charset="0"/>
              </a:rPr>
              <a:t>Kokhba</a:t>
            </a:r>
            <a:r>
              <a:rPr lang="en-US" sz="2400" dirty="0">
                <a:solidFill>
                  <a:schemeClr val="bg1">
                    <a:lumMod val="50000"/>
                  </a:schemeClr>
                </a:solidFill>
                <a:latin typeface="Luminari" panose="02000505000000020004" pitchFamily="2" charset="0"/>
              </a:rPr>
              <a:t> Revolt</a:t>
            </a:r>
          </a:p>
          <a:p>
            <a:pPr algn="ctr"/>
            <a:r>
              <a:rPr lang="en-US" sz="2400" dirty="0">
                <a:solidFill>
                  <a:schemeClr val="bg1">
                    <a:lumMod val="50000"/>
                  </a:schemeClr>
                </a:solidFill>
                <a:latin typeface="Luminari" panose="02000505000000020004" pitchFamily="2" charset="0"/>
              </a:rPr>
              <a:t>AD 132-135</a:t>
            </a:r>
          </a:p>
        </p:txBody>
      </p:sp>
      <p:sp>
        <p:nvSpPr>
          <p:cNvPr id="25" name="TextBox 24">
            <a:extLst>
              <a:ext uri="{FF2B5EF4-FFF2-40B4-BE49-F238E27FC236}">
                <a16:creationId xmlns:a16="http://schemas.microsoft.com/office/drawing/2014/main" id="{94E03E46-3881-46DE-8F33-67897C2ACA54}"/>
              </a:ext>
            </a:extLst>
          </p:cNvPr>
          <p:cNvSpPr txBox="1"/>
          <p:nvPr/>
        </p:nvSpPr>
        <p:spPr>
          <a:xfrm>
            <a:off x="414156" y="1595487"/>
            <a:ext cx="2704792" cy="830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Fall of Jerusalem AD 70</a:t>
            </a:r>
          </a:p>
        </p:txBody>
      </p:sp>
      <p:cxnSp>
        <p:nvCxnSpPr>
          <p:cNvPr id="26" name="Straight Arrow Connector 25">
            <a:extLst>
              <a:ext uri="{FF2B5EF4-FFF2-40B4-BE49-F238E27FC236}">
                <a16:creationId xmlns:a16="http://schemas.microsoft.com/office/drawing/2014/main" id="{54AFFF1B-AF3F-40B7-8DB2-111C568EA57F}"/>
              </a:ext>
            </a:extLst>
          </p:cNvPr>
          <p:cNvCxnSpPr>
            <a:stCxn id="25" idx="2"/>
          </p:cNvCxnSpPr>
          <p:nvPr/>
        </p:nvCxnSpPr>
        <p:spPr>
          <a:xfrm flipH="1">
            <a:off x="788894" y="2426484"/>
            <a:ext cx="977658" cy="58565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7C36C7B-F088-41A3-B6DA-1A167341D676}"/>
              </a:ext>
            </a:extLst>
          </p:cNvPr>
          <p:cNvCxnSpPr>
            <a:cxnSpLocks/>
            <a:stCxn id="24" idx="0"/>
          </p:cNvCxnSpPr>
          <p:nvPr/>
        </p:nvCxnSpPr>
        <p:spPr>
          <a:xfrm flipH="1" flipV="1">
            <a:off x="946846" y="3940769"/>
            <a:ext cx="1061548" cy="61158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C1E3B6B-5CDA-45E6-81EA-6F37C34A6788}"/>
              </a:ext>
            </a:extLst>
          </p:cNvPr>
          <p:cNvSpPr txBox="1"/>
          <p:nvPr/>
        </p:nvSpPr>
        <p:spPr>
          <a:xfrm>
            <a:off x="3804987" y="1625226"/>
            <a:ext cx="2065142" cy="830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Reformation 1517</a:t>
            </a:r>
          </a:p>
        </p:txBody>
      </p:sp>
      <p:cxnSp>
        <p:nvCxnSpPr>
          <p:cNvPr id="35" name="Straight Arrow Connector 34">
            <a:extLst>
              <a:ext uri="{FF2B5EF4-FFF2-40B4-BE49-F238E27FC236}">
                <a16:creationId xmlns:a16="http://schemas.microsoft.com/office/drawing/2014/main" id="{2A7C293A-DFF1-49F5-BFFE-5BFF8CCB3C51}"/>
              </a:ext>
            </a:extLst>
          </p:cNvPr>
          <p:cNvCxnSpPr>
            <a:cxnSpLocks/>
            <a:stCxn id="34" idx="2"/>
          </p:cNvCxnSpPr>
          <p:nvPr/>
        </p:nvCxnSpPr>
        <p:spPr>
          <a:xfrm>
            <a:off x="4837558" y="2456223"/>
            <a:ext cx="1375174" cy="57232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3B7BC03-3AA9-49E1-85B7-0E67F5487722}"/>
              </a:ext>
            </a:extLst>
          </p:cNvPr>
          <p:cNvSpPr txBox="1"/>
          <p:nvPr/>
        </p:nvSpPr>
        <p:spPr>
          <a:xfrm>
            <a:off x="4929752" y="4570942"/>
            <a:ext cx="2624766" cy="830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Modern Zionism 19</a:t>
            </a:r>
            <a:r>
              <a:rPr lang="en-US" sz="2400" baseline="30000" dirty="0">
                <a:solidFill>
                  <a:schemeClr val="bg1">
                    <a:lumMod val="50000"/>
                  </a:schemeClr>
                </a:solidFill>
                <a:latin typeface="Luminari" panose="02000505000000020004" pitchFamily="2" charset="0"/>
              </a:rPr>
              <a:t>th</a:t>
            </a:r>
            <a:r>
              <a:rPr lang="en-US" sz="2400" dirty="0">
                <a:solidFill>
                  <a:schemeClr val="bg1">
                    <a:lumMod val="50000"/>
                  </a:schemeClr>
                </a:solidFill>
                <a:latin typeface="Luminari" panose="02000505000000020004" pitchFamily="2" charset="0"/>
              </a:rPr>
              <a:t> century</a:t>
            </a:r>
          </a:p>
        </p:txBody>
      </p:sp>
      <p:cxnSp>
        <p:nvCxnSpPr>
          <p:cNvPr id="39" name="Straight Arrow Connector 38">
            <a:extLst>
              <a:ext uri="{FF2B5EF4-FFF2-40B4-BE49-F238E27FC236}">
                <a16:creationId xmlns:a16="http://schemas.microsoft.com/office/drawing/2014/main" id="{86364AD1-DB2B-406E-91E3-1072EA20830B}"/>
              </a:ext>
            </a:extLst>
          </p:cNvPr>
          <p:cNvCxnSpPr>
            <a:cxnSpLocks/>
            <a:stCxn id="38" idx="0"/>
          </p:cNvCxnSpPr>
          <p:nvPr/>
        </p:nvCxnSpPr>
        <p:spPr>
          <a:xfrm flipV="1">
            <a:off x="6242135" y="3947532"/>
            <a:ext cx="1552567" cy="6234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EC8949E-B4CB-4751-BCC3-1C3B5E4A9F04}"/>
              </a:ext>
            </a:extLst>
          </p:cNvPr>
          <p:cNvSpPr txBox="1"/>
          <p:nvPr/>
        </p:nvSpPr>
        <p:spPr>
          <a:xfrm>
            <a:off x="6478859" y="1632663"/>
            <a:ext cx="2193070" cy="83099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scene3d>
              <a:camera prst="orthographicFront"/>
              <a:lightRig rig="threePt" dir="t"/>
            </a:scene3d>
            <a:sp3d extrusionH="57150">
              <a:bevelT w="44450" h="171450" prst="softRound"/>
            </a:sp3d>
          </a:bodyPr>
          <a:lstStyle/>
          <a:p>
            <a:pPr algn="ctr"/>
            <a:r>
              <a:rPr lang="en-US" sz="2400" dirty="0">
                <a:solidFill>
                  <a:schemeClr val="bg1">
                    <a:lumMod val="50000"/>
                  </a:schemeClr>
                </a:solidFill>
                <a:latin typeface="Luminari" panose="02000505000000020004" pitchFamily="2" charset="0"/>
              </a:rPr>
              <a:t>State of Israel</a:t>
            </a:r>
          </a:p>
          <a:p>
            <a:pPr algn="ctr"/>
            <a:r>
              <a:rPr lang="en-US" sz="2400" dirty="0">
                <a:solidFill>
                  <a:schemeClr val="bg1">
                    <a:lumMod val="50000"/>
                  </a:schemeClr>
                </a:solidFill>
                <a:latin typeface="Luminari" panose="02000505000000020004" pitchFamily="2" charset="0"/>
              </a:rPr>
              <a:t>1948</a:t>
            </a:r>
          </a:p>
        </p:txBody>
      </p:sp>
      <p:cxnSp>
        <p:nvCxnSpPr>
          <p:cNvPr id="42" name="Straight Arrow Connector 41">
            <a:extLst>
              <a:ext uri="{FF2B5EF4-FFF2-40B4-BE49-F238E27FC236}">
                <a16:creationId xmlns:a16="http://schemas.microsoft.com/office/drawing/2014/main" id="{6B10EFC5-8C59-4836-BE14-BA086B395026}"/>
              </a:ext>
            </a:extLst>
          </p:cNvPr>
          <p:cNvCxnSpPr>
            <a:cxnSpLocks/>
            <a:stCxn id="41" idx="2"/>
          </p:cNvCxnSpPr>
          <p:nvPr/>
        </p:nvCxnSpPr>
        <p:spPr>
          <a:xfrm>
            <a:off x="7575394" y="2463660"/>
            <a:ext cx="308518" cy="53601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80" name="TextBox 3079">
            <a:extLst>
              <a:ext uri="{FF2B5EF4-FFF2-40B4-BE49-F238E27FC236}">
                <a16:creationId xmlns:a16="http://schemas.microsoft.com/office/drawing/2014/main" id="{AC3AC8C9-FC3C-481F-9451-B1A353FF2501}"/>
              </a:ext>
            </a:extLst>
          </p:cNvPr>
          <p:cNvSpPr txBox="1"/>
          <p:nvPr/>
        </p:nvSpPr>
        <p:spPr bwMode="auto">
          <a:xfrm>
            <a:off x="2612854" y="2639439"/>
            <a:ext cx="1654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latin typeface="Luminari" panose="02000505000000020004" pitchFamily="2" charset="0"/>
              </a:rPr>
              <a:t>1400 yrs.</a:t>
            </a:r>
          </a:p>
        </p:txBody>
      </p:sp>
    </p:spTree>
    <p:extLst>
      <p:ext uri="{BB962C8B-B14F-4D97-AF65-F5344CB8AC3E}">
        <p14:creationId xmlns:p14="http://schemas.microsoft.com/office/powerpoint/2010/main" val="264292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000"/>
                            </p:stCondLst>
                            <p:childTnLst>
                              <p:par>
                                <p:cTn id="58" presetID="22" presetClass="entr" presetSubtype="2"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right)">
                                      <p:cBhvr>
                                        <p:cTn id="60" dur="500"/>
                                        <p:tgtEl>
                                          <p:spTgt spid="26"/>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right)">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500"/>
                                        <p:tgtEl>
                                          <p:spTgt spid="45"/>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3080"/>
                                        </p:tgtEl>
                                        <p:attrNameLst>
                                          <p:attrName>style.visibility</p:attrName>
                                        </p:attrNameLst>
                                      </p:cBhvr>
                                      <p:to>
                                        <p:strVal val="visible"/>
                                      </p:to>
                                    </p:set>
                                    <p:animEffect transition="in" filter="fade">
                                      <p:cBhvr>
                                        <p:cTn id="85" dur="500"/>
                                        <p:tgtEl>
                                          <p:spTgt spid="308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par>
                          <p:cTn id="91" fill="hold">
                            <p:stCondLst>
                              <p:cond delay="500"/>
                            </p:stCondLst>
                            <p:childTnLst>
                              <p:par>
                                <p:cTn id="92" presetID="22" presetClass="entr" presetSubtype="8"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childTnLst>
                          </p:cTn>
                        </p:par>
                        <p:par>
                          <p:cTn id="100" fill="hold">
                            <p:stCondLst>
                              <p:cond delay="500"/>
                            </p:stCondLst>
                            <p:childTnLst>
                              <p:par>
                                <p:cTn id="101" presetID="22" presetClass="entr" presetSubtype="1" fill="hold"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up)">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10" grpId="0" animBg="1"/>
      <p:bldP spid="12" grpId="0" animBg="1"/>
      <p:bldP spid="15" grpId="0" animBg="1"/>
      <p:bldP spid="18" grpId="0" animBg="1"/>
      <p:bldP spid="21" grpId="0" animBg="1"/>
      <p:bldP spid="24" grpId="0" animBg="1"/>
      <p:bldP spid="25" grpId="0" animBg="1"/>
      <p:bldP spid="34" grpId="0" animBg="1"/>
      <p:bldP spid="38" grpId="0" animBg="1"/>
      <p:bldP spid="41" grpId="0" animBg="1"/>
      <p:bldP spid="308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3" name="TextBox 2">
            <a:extLst>
              <a:ext uri="{FF2B5EF4-FFF2-40B4-BE49-F238E27FC236}">
                <a16:creationId xmlns:a16="http://schemas.microsoft.com/office/drawing/2014/main" id="{8431DF99-C6BD-426D-8D83-19EE75FBE02F}"/>
              </a:ext>
            </a:extLst>
          </p:cNvPr>
          <p:cNvSpPr txBox="1"/>
          <p:nvPr/>
        </p:nvSpPr>
        <p:spPr>
          <a:xfrm>
            <a:off x="703263" y="4101119"/>
            <a:ext cx="8042275" cy="584775"/>
          </a:xfrm>
          <a:prstGeom prst="rect">
            <a:avLst/>
          </a:prstGeom>
          <a:noFill/>
        </p:spPr>
        <p:txBody>
          <a:bodyPr>
            <a:spAutoFit/>
          </a:bodyPr>
          <a:lstStyle/>
          <a:p>
            <a:pPr eaLnBrk="1" fontAlgn="auto" hangingPunct="1">
              <a:spcBef>
                <a:spcPts val="0"/>
              </a:spcBef>
              <a:spcAft>
                <a:spcPts val="0"/>
              </a:spcAft>
              <a:defRPr/>
            </a:pPr>
            <a:r>
              <a:rPr lang="en-US" sz="3200" dirty="0">
                <a:solidFill>
                  <a:schemeClr val="bg1"/>
                </a:solidFill>
                <a:latin typeface="Luminari" panose="02000505000000020004" pitchFamily="2" charset="0"/>
              </a:rPr>
              <a:t>1. It is partial</a:t>
            </a:r>
            <a:endParaRPr lang="en-US" sz="3200" dirty="0">
              <a:solidFill>
                <a:schemeClr val="accent2">
                  <a:lumMod val="60000"/>
                  <a:lumOff val="40000"/>
                </a:schemeClr>
              </a:solidFill>
              <a:latin typeface="Luminari" panose="02000505000000020004" pitchFamily="2" charset="0"/>
            </a:endParaRPr>
          </a:p>
        </p:txBody>
      </p:sp>
      <p:sp>
        <p:nvSpPr>
          <p:cNvPr id="5" name="Rectangle 4">
            <a:extLst>
              <a:ext uri="{FF2B5EF4-FFF2-40B4-BE49-F238E27FC236}">
                <a16:creationId xmlns:a16="http://schemas.microsoft.com/office/drawing/2014/main" id="{7003CED0-A177-423C-BE89-2B261E0744C1}"/>
              </a:ext>
            </a:extLst>
          </p:cNvPr>
          <p:cNvSpPr/>
          <p:nvPr/>
        </p:nvSpPr>
        <p:spPr>
          <a:xfrm>
            <a:off x="6699955" y="2519915"/>
            <a:ext cx="1647373"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26EF0D7-CEB4-4A3B-8D15-F406018DE077}"/>
              </a:ext>
            </a:extLst>
          </p:cNvPr>
          <p:cNvSpPr txBox="1"/>
          <p:nvPr/>
        </p:nvSpPr>
        <p:spPr>
          <a:xfrm>
            <a:off x="700023" y="4564801"/>
            <a:ext cx="8042275" cy="584775"/>
          </a:xfrm>
          <a:prstGeom prst="rect">
            <a:avLst/>
          </a:prstGeom>
          <a:noFill/>
        </p:spPr>
        <p:txBody>
          <a:bodyPr>
            <a:spAutoFit/>
          </a:bodyPr>
          <a:lstStyle/>
          <a:p>
            <a:pPr eaLnBrk="1" fontAlgn="auto" hangingPunct="1">
              <a:spcBef>
                <a:spcPts val="0"/>
              </a:spcBef>
              <a:spcAft>
                <a:spcPts val="0"/>
              </a:spcAft>
              <a:defRPr/>
            </a:pPr>
            <a:r>
              <a:rPr lang="en-US" sz="3200" dirty="0">
                <a:solidFill>
                  <a:schemeClr val="bg1"/>
                </a:solidFill>
                <a:latin typeface="Luminari" panose="02000505000000020004" pitchFamily="2" charset="0"/>
              </a:rPr>
              <a:t>2. It is temporary</a:t>
            </a:r>
            <a:endParaRPr lang="en-US" sz="3200" dirty="0">
              <a:solidFill>
                <a:schemeClr val="accent2">
                  <a:lumMod val="60000"/>
                  <a:lumOff val="40000"/>
                </a:schemeClr>
              </a:solidFill>
              <a:latin typeface="Luminari" panose="02000505000000020004" pitchFamily="2" charset="0"/>
            </a:endParaRPr>
          </a:p>
        </p:txBody>
      </p:sp>
      <p:sp>
        <p:nvSpPr>
          <p:cNvPr id="8" name="Rectangle 7">
            <a:extLst>
              <a:ext uri="{FF2B5EF4-FFF2-40B4-BE49-F238E27FC236}">
                <a16:creationId xmlns:a16="http://schemas.microsoft.com/office/drawing/2014/main" id="{65812720-81EE-403A-A191-8178D14437EF}"/>
              </a:ext>
            </a:extLst>
          </p:cNvPr>
          <p:cNvSpPr/>
          <p:nvPr/>
        </p:nvSpPr>
        <p:spPr>
          <a:xfrm>
            <a:off x="4681546" y="3003060"/>
            <a:ext cx="4073348"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8DF27A4-D543-4D33-B8F2-45E859B67B61}"/>
              </a:ext>
            </a:extLst>
          </p:cNvPr>
          <p:cNvSpPr/>
          <p:nvPr/>
        </p:nvSpPr>
        <p:spPr>
          <a:xfrm>
            <a:off x="405854" y="3518629"/>
            <a:ext cx="4983270"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Rom. 11:25-26a ~ </a:t>
            </a:r>
            <a:r>
              <a:rPr lang="en-US" sz="3200" baseline="30000" dirty="0">
                <a:solidFill>
                  <a:schemeClr val="bg1"/>
                </a:solidFill>
                <a:effectLst>
                  <a:outerShdw blurRad="38100" dist="38100" dir="2700000" algn="tl">
                    <a:srgbClr val="000000">
                      <a:alpha val="43137"/>
                    </a:srgbClr>
                  </a:outerShdw>
                </a:effectLst>
                <a:latin typeface="Luminari" panose="02000505000000020004" pitchFamily="2" charset="0"/>
              </a:rPr>
              <a:t>25</a:t>
            </a: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 </a:t>
            </a:r>
            <a:r>
              <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rPr>
              <a:t>For I do not desire, brethren, that you should be ignorant of this mystery, lest you should be wise in your own opinion, that blindness in part has happened to Israel until the fullness of the Gentiles has come in.</a:t>
            </a:r>
            <a:endParaRPr lang="en-US" altLang="en-US" sz="3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2941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3" presetClass="emph" presetSubtype="2" fill="hold" grpId="1" nodeType="withEffect">
                                  <p:stCondLst>
                                    <p:cond delay="0"/>
                                  </p:stCondLst>
                                  <p:childTnLst>
                                    <p:animClr clrSpc="rgb" dir="cw">
                                      <p:cBhvr override="childStyle">
                                        <p:cTn id="31" dur="2000" fill="hold"/>
                                        <p:tgtEl>
                                          <p:spTgt spid="3"/>
                                        </p:tgtEl>
                                        <p:attrNameLst>
                                          <p:attrName>style.color</p:attrName>
                                        </p:attrNameLst>
                                      </p:cBhvr>
                                      <p:to>
                                        <a:schemeClr val="accent2"/>
                                      </p:to>
                                    </p:animClr>
                                  </p:childTnLst>
                                </p:cTn>
                              </p:par>
                              <p:par>
                                <p:cTn id="32" presetID="1" presetClass="emph" presetSubtype="2" fill="hold" nodeType="withEffect">
                                  <p:stCondLst>
                                    <p:cond delay="0"/>
                                  </p:stCondLst>
                                  <p:childTnLst>
                                    <p:animClr clrSpc="rgb" dir="cw">
                                      <p:cBhvr>
                                        <p:cTn id="33" dur="2000" fill="hold"/>
                                        <p:tgtEl>
                                          <p:spTgt spid="5"/>
                                        </p:tgtEl>
                                        <p:attrNameLst>
                                          <p:attrName>fillcolor</p:attrName>
                                        </p:attrNameLst>
                                      </p:cBhvr>
                                      <p:to>
                                        <a:schemeClr val="accent2"/>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7" grpId="0"/>
      <p:bldP spid="8" grpId="0" animBg="1"/>
      <p:bldP spid="9"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Tree>
    <p:extLst>
      <p:ext uri="{BB962C8B-B14F-4D97-AF65-F5344CB8AC3E}">
        <p14:creationId xmlns:p14="http://schemas.microsoft.com/office/powerpoint/2010/main" val="207969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latin typeface="+mj-lt"/>
              </a:rPr>
              <a:t>Is. 29:13 ~ </a:t>
            </a:r>
            <a:r>
              <a:rPr lang="en-US" sz="3200" dirty="0">
                <a:solidFill>
                  <a:schemeClr val="accent2">
                    <a:lumMod val="60000"/>
                    <a:lumOff val="40000"/>
                  </a:schemeClr>
                </a:solidFill>
                <a:latin typeface="+mj-lt"/>
              </a:rPr>
              <a:t>Therefore the Lord said: “Inasmuch as these people draw near with their mouths And honor Me with their lips, But have removed their hearts far from Me,”</a:t>
            </a:r>
          </a:p>
        </p:txBody>
      </p:sp>
    </p:spTree>
    <p:extLst>
      <p:ext uri="{BB962C8B-B14F-4D97-AF65-F5344CB8AC3E}">
        <p14:creationId xmlns:p14="http://schemas.microsoft.com/office/powerpoint/2010/main" val="16992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Tree>
    <p:extLst>
      <p:ext uri="{BB962C8B-B14F-4D97-AF65-F5344CB8AC3E}">
        <p14:creationId xmlns:p14="http://schemas.microsoft.com/office/powerpoint/2010/main" val="302521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3200" dirty="0">
                <a:latin typeface="+mj-lt"/>
              </a:rPr>
              <a:t>Merrihew Standard Version ~ </a:t>
            </a:r>
            <a:r>
              <a:rPr lang="en-US" sz="3200" dirty="0">
                <a:solidFill>
                  <a:schemeClr val="accent2">
                    <a:lumMod val="60000"/>
                    <a:lumOff val="40000"/>
                  </a:schemeClr>
                </a:solidFill>
                <a:latin typeface="+mj-lt"/>
              </a:rPr>
              <a:t>Now may God Himself (our Lord Jesus Christ and the Father), who has loved us and given</a:t>
            </a:r>
            <a:r>
              <a:rPr lang="en-US" sz="3200" i="1" dirty="0">
                <a:solidFill>
                  <a:schemeClr val="accent2">
                    <a:lumMod val="60000"/>
                    <a:lumOff val="40000"/>
                  </a:schemeClr>
                </a:solidFill>
                <a:latin typeface="+mj-lt"/>
              </a:rPr>
              <a:t> us</a:t>
            </a:r>
            <a:r>
              <a:rPr lang="en-US" sz="3200" dirty="0">
                <a:solidFill>
                  <a:schemeClr val="accent2">
                    <a:lumMod val="60000"/>
                    <a:lumOff val="40000"/>
                  </a:schemeClr>
                </a:solidFill>
                <a:latin typeface="+mj-lt"/>
              </a:rPr>
              <a:t> …</a:t>
            </a:r>
            <a:endParaRPr lang="en-US" sz="4800" dirty="0">
              <a:solidFill>
                <a:schemeClr val="accent2">
                  <a:lumMod val="60000"/>
                  <a:lumOff val="40000"/>
                </a:schemeClr>
              </a:solidFill>
              <a:latin typeface="+mj-lt"/>
            </a:endParaRPr>
          </a:p>
        </p:txBody>
      </p:sp>
    </p:spTree>
    <p:extLst>
      <p:ext uri="{BB962C8B-B14F-4D97-AF65-F5344CB8AC3E}">
        <p14:creationId xmlns:p14="http://schemas.microsoft.com/office/powerpoint/2010/main" val="276156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Tree>
    <p:extLst>
      <p:ext uri="{BB962C8B-B14F-4D97-AF65-F5344CB8AC3E}">
        <p14:creationId xmlns:p14="http://schemas.microsoft.com/office/powerpoint/2010/main" val="487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2 Thess. 2:9–17 ~ </a:t>
            </a:r>
            <a:r>
              <a:rPr lang="en-US" sz="2800" baseline="30000" dirty="0">
                <a:latin typeface="+mj-lt"/>
              </a:rPr>
              <a:t>13 </a:t>
            </a:r>
            <a:r>
              <a:rPr lang="en-US" sz="2800" dirty="0">
                <a:solidFill>
                  <a:schemeClr val="accent2">
                    <a:lumMod val="60000"/>
                    <a:lumOff val="40000"/>
                  </a:schemeClr>
                </a:solidFill>
                <a:latin typeface="+mj-lt"/>
              </a:rPr>
              <a:t>But we are bound to give thanks to God always for you, brethren beloved by the Lord, because God from the beginning chose you for salvation through sanctification by the Spirit and belief in the truth, </a:t>
            </a:r>
            <a:r>
              <a:rPr lang="en-US" sz="2800" baseline="30000" dirty="0">
                <a:latin typeface="+mj-lt"/>
              </a:rPr>
              <a:t>14 </a:t>
            </a:r>
            <a:r>
              <a:rPr lang="en-US" sz="2800" dirty="0">
                <a:solidFill>
                  <a:schemeClr val="accent2">
                    <a:lumMod val="60000"/>
                    <a:lumOff val="40000"/>
                  </a:schemeClr>
                </a:solidFill>
                <a:latin typeface="+mj-lt"/>
              </a:rPr>
              <a:t>to which He called you by our gospel, for the obtaining of the glory of our Lord Jesus Christ. </a:t>
            </a:r>
            <a:r>
              <a:rPr lang="en-US" sz="2800" baseline="30000" dirty="0">
                <a:latin typeface="+mj-lt"/>
              </a:rPr>
              <a:t>15 </a:t>
            </a:r>
            <a:r>
              <a:rPr lang="en-US" sz="2800" dirty="0">
                <a:solidFill>
                  <a:schemeClr val="accent2">
                    <a:lumMod val="60000"/>
                    <a:lumOff val="40000"/>
                  </a:schemeClr>
                </a:solidFill>
                <a:latin typeface="+mj-lt"/>
              </a:rPr>
              <a:t>Therefore, brethren, stand fast and hold the traditions which you were taught, whether by word or our epistle. </a:t>
            </a:r>
          </a:p>
        </p:txBody>
      </p:sp>
    </p:spTree>
    <p:extLst>
      <p:ext uri="{BB962C8B-B14F-4D97-AF65-F5344CB8AC3E}">
        <p14:creationId xmlns:p14="http://schemas.microsoft.com/office/powerpoint/2010/main" val="81237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2 Thess. 2:9–17 ~ </a:t>
            </a:r>
            <a:r>
              <a:rPr lang="en-US" sz="2800" baseline="30000" dirty="0">
                <a:latin typeface="+mj-lt"/>
              </a:rPr>
              <a:t>16 </a:t>
            </a:r>
            <a:r>
              <a:rPr lang="en-US" sz="2800" dirty="0">
                <a:solidFill>
                  <a:schemeClr val="accent2">
                    <a:lumMod val="60000"/>
                    <a:lumOff val="40000"/>
                  </a:schemeClr>
                </a:solidFill>
                <a:latin typeface="+mj-lt"/>
              </a:rPr>
              <a:t>Now may our Lord Jesus Christ Himself, and our God and Father, who has loved us and given </a:t>
            </a:r>
            <a:r>
              <a:rPr lang="en-US" sz="2800" i="1" dirty="0">
                <a:solidFill>
                  <a:schemeClr val="accent2">
                    <a:lumMod val="60000"/>
                    <a:lumOff val="40000"/>
                  </a:schemeClr>
                </a:solidFill>
                <a:latin typeface="+mj-lt"/>
              </a:rPr>
              <a:t>us</a:t>
            </a:r>
            <a:r>
              <a:rPr lang="en-US" sz="2800" dirty="0">
                <a:solidFill>
                  <a:schemeClr val="accent2">
                    <a:lumMod val="60000"/>
                    <a:lumOff val="40000"/>
                  </a:schemeClr>
                </a:solidFill>
                <a:latin typeface="+mj-lt"/>
              </a:rPr>
              <a:t> everlasting consolation and good hope by grace, </a:t>
            </a:r>
            <a:r>
              <a:rPr lang="en-US" sz="2800" baseline="30000" dirty="0">
                <a:latin typeface="+mj-lt"/>
              </a:rPr>
              <a:t>17 </a:t>
            </a:r>
            <a:r>
              <a:rPr lang="en-US" sz="2800" dirty="0">
                <a:solidFill>
                  <a:schemeClr val="accent2">
                    <a:lumMod val="60000"/>
                    <a:lumOff val="40000"/>
                  </a:schemeClr>
                </a:solidFill>
                <a:latin typeface="+mj-lt"/>
              </a:rPr>
              <a:t>comfort your hearts and establish you in every good word and work. </a:t>
            </a:r>
          </a:p>
        </p:txBody>
      </p:sp>
    </p:spTree>
    <p:extLst>
      <p:ext uri="{BB962C8B-B14F-4D97-AF65-F5344CB8AC3E}">
        <p14:creationId xmlns:p14="http://schemas.microsoft.com/office/powerpoint/2010/main" val="84222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Tree>
    <p:extLst>
      <p:ext uri="{BB962C8B-B14F-4D97-AF65-F5344CB8AC3E}">
        <p14:creationId xmlns:p14="http://schemas.microsoft.com/office/powerpoint/2010/main" val="294491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3200" dirty="0">
                <a:latin typeface="+mj-lt"/>
              </a:rPr>
              <a:t>We’ll always get in less trouble if we  interpret a figurative passage literally, than if we interpret a literal passage figuratively.</a:t>
            </a:r>
          </a:p>
        </p:txBody>
      </p:sp>
    </p:spTree>
    <p:extLst>
      <p:ext uri="{BB962C8B-B14F-4D97-AF65-F5344CB8AC3E}">
        <p14:creationId xmlns:p14="http://schemas.microsoft.com/office/powerpoint/2010/main" val="20353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282DE85-C437-47D6-83FA-028B2DA7A2BC}"/>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Tree>
    <p:extLst>
      <p:ext uri="{BB962C8B-B14F-4D97-AF65-F5344CB8AC3E}">
        <p14:creationId xmlns:p14="http://schemas.microsoft.com/office/powerpoint/2010/main" val="9444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Sherry told me I needed to quit acting like a flamingo.</a:t>
            </a:r>
          </a:p>
        </p:txBody>
      </p:sp>
      <p:sp>
        <p:nvSpPr>
          <p:cNvPr id="5" name="TextBox 4">
            <a:extLst>
              <a:ext uri="{FF2B5EF4-FFF2-40B4-BE49-F238E27FC236}">
                <a16:creationId xmlns:a16="http://schemas.microsoft.com/office/drawing/2014/main" id="{75EA124A-983F-45B6-AEAE-19F47AD8491C}"/>
              </a:ext>
            </a:extLst>
          </p:cNvPr>
          <p:cNvSpPr txBox="1"/>
          <p:nvPr/>
        </p:nvSpPr>
        <p:spPr>
          <a:xfrm>
            <a:off x="703263" y="2051831"/>
            <a:ext cx="8042275" cy="523220"/>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Luminari" panose="02000505000000020004" pitchFamily="2" charset="0"/>
              </a:rPr>
              <a:t> So I had to put my foot down</a:t>
            </a:r>
            <a:endParaRPr lang="en-US" sz="2800" dirty="0">
              <a:solidFill>
                <a:schemeClr val="accent2">
                  <a:lumMod val="60000"/>
                  <a:lumOff val="40000"/>
                </a:schemeClr>
              </a:solidFill>
              <a:latin typeface="Luminari" panose="02000505000000020004" pitchFamily="2" charset="0"/>
            </a:endParaRPr>
          </a:p>
        </p:txBody>
      </p:sp>
      <p:sp>
        <p:nvSpPr>
          <p:cNvPr id="6" name="TextBox 5">
            <a:extLst>
              <a:ext uri="{FF2B5EF4-FFF2-40B4-BE49-F238E27FC236}">
                <a16:creationId xmlns:a16="http://schemas.microsoft.com/office/drawing/2014/main" id="{23CDC1B6-A720-45BA-8264-D4BCE7425195}"/>
              </a:ext>
            </a:extLst>
          </p:cNvPr>
          <p:cNvSpPr txBox="1">
            <a:spLocks noChangeArrowheads="1"/>
          </p:cNvSpPr>
          <p:nvPr/>
        </p:nvSpPr>
        <p:spPr bwMode="auto">
          <a:xfrm>
            <a:off x="468248" y="2535914"/>
            <a:ext cx="8243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Then I told her that she drew eyebrows too high.</a:t>
            </a:r>
          </a:p>
        </p:txBody>
      </p:sp>
      <p:sp>
        <p:nvSpPr>
          <p:cNvPr id="7" name="TextBox 6">
            <a:extLst>
              <a:ext uri="{FF2B5EF4-FFF2-40B4-BE49-F238E27FC236}">
                <a16:creationId xmlns:a16="http://schemas.microsoft.com/office/drawing/2014/main" id="{65775817-0539-40C0-99A9-261A67EC8E92}"/>
              </a:ext>
            </a:extLst>
          </p:cNvPr>
          <p:cNvSpPr txBox="1"/>
          <p:nvPr/>
        </p:nvSpPr>
        <p:spPr>
          <a:xfrm>
            <a:off x="700023" y="3034331"/>
            <a:ext cx="8042275" cy="523220"/>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Luminari" panose="02000505000000020004" pitchFamily="2" charset="0"/>
              </a:rPr>
              <a:t> She looked surprised</a:t>
            </a:r>
            <a:endParaRPr lang="en-US" sz="2800" dirty="0">
              <a:solidFill>
                <a:schemeClr val="accent2">
                  <a:lumMod val="60000"/>
                  <a:lumOff val="40000"/>
                </a:schemeClr>
              </a:solidFill>
              <a:latin typeface="Luminari" panose="02000505000000020004" pitchFamily="2" charset="0"/>
            </a:endParaRPr>
          </a:p>
        </p:txBody>
      </p:sp>
      <p:sp>
        <p:nvSpPr>
          <p:cNvPr id="8" name="TextBox 7">
            <a:extLst>
              <a:ext uri="{FF2B5EF4-FFF2-40B4-BE49-F238E27FC236}">
                <a16:creationId xmlns:a16="http://schemas.microsoft.com/office/drawing/2014/main" id="{E90174B1-49D0-47C1-9CFB-EDD368B3C3A1}"/>
              </a:ext>
            </a:extLst>
          </p:cNvPr>
          <p:cNvSpPr txBox="1">
            <a:spLocks noChangeArrowheads="1"/>
          </p:cNvSpPr>
          <p:nvPr/>
        </p:nvSpPr>
        <p:spPr bwMode="auto">
          <a:xfrm>
            <a:off x="465008" y="3511921"/>
            <a:ext cx="8243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Once, back in my heathen days, I bought some shoes from a drug dealer.</a:t>
            </a:r>
          </a:p>
        </p:txBody>
      </p:sp>
      <p:sp>
        <p:nvSpPr>
          <p:cNvPr id="9" name="TextBox 8">
            <a:extLst>
              <a:ext uri="{FF2B5EF4-FFF2-40B4-BE49-F238E27FC236}">
                <a16:creationId xmlns:a16="http://schemas.microsoft.com/office/drawing/2014/main" id="{B0D0A6F9-1414-47FF-BB8C-79FC4AEC1EEA}"/>
              </a:ext>
            </a:extLst>
          </p:cNvPr>
          <p:cNvSpPr txBox="1"/>
          <p:nvPr/>
        </p:nvSpPr>
        <p:spPr>
          <a:xfrm>
            <a:off x="696783" y="4425378"/>
            <a:ext cx="8042275" cy="954107"/>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Luminari" panose="02000505000000020004" pitchFamily="2" charset="0"/>
              </a:rPr>
              <a:t> I don’t know what he laced them with, but I was </a:t>
            </a:r>
            <a:r>
              <a:rPr lang="en-US" sz="2800" dirty="0" err="1">
                <a:solidFill>
                  <a:schemeClr val="bg1"/>
                </a:solidFill>
                <a:latin typeface="Luminari" panose="02000505000000020004" pitchFamily="2" charset="0"/>
              </a:rPr>
              <a:t>trippin</a:t>
            </a:r>
            <a:r>
              <a:rPr lang="en-US" sz="2800" dirty="0">
                <a:solidFill>
                  <a:schemeClr val="bg1"/>
                </a:solidFill>
                <a:latin typeface="Luminari" panose="02000505000000020004" pitchFamily="2" charset="0"/>
              </a:rPr>
              <a:t>’ all day</a:t>
            </a:r>
            <a:endParaRPr lang="en-US" sz="28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30787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1000" fill="hold"/>
                                        <p:tgtEl>
                                          <p:spTgt spid="4"/>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1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1000" fill="hold"/>
                                        <p:tgtEl>
                                          <p:spTgt spid="6"/>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66C28F23-5B65-4390-BBDA-9AF801FBC03E}"/>
              </a:ext>
            </a:extLst>
          </p:cNvPr>
          <p:cNvSpPr txBox="1">
            <a:spLocks noChangeArrowheads="1"/>
          </p:cNvSpPr>
          <p:nvPr/>
        </p:nvSpPr>
        <p:spPr bwMode="auto">
          <a:xfrm>
            <a:off x="457200" y="6175375"/>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chemeClr val="bg1"/>
                </a:solidFill>
                <a:latin typeface="Luminari" panose="02000505000000020004" pitchFamily="2" charset="0"/>
              </a:rPr>
              <a:t>2 Thessalonians 2:9-17</a:t>
            </a:r>
          </a:p>
        </p:txBody>
      </p:sp>
      <p:sp>
        <p:nvSpPr>
          <p:cNvPr id="4" name="TextBox 3">
            <a:extLst>
              <a:ext uri="{FF2B5EF4-FFF2-40B4-BE49-F238E27FC236}">
                <a16:creationId xmlns:a16="http://schemas.microsoft.com/office/drawing/2014/main" id="{3F14F1B8-2E4D-4E24-83B7-03DB5D98DD42}"/>
              </a:ext>
            </a:extLst>
          </p:cNvPr>
          <p:cNvSpPr txBox="1">
            <a:spLocks noChangeArrowheads="1"/>
          </p:cNvSpPr>
          <p:nvPr/>
        </p:nvSpPr>
        <p:spPr bwMode="auto">
          <a:xfrm>
            <a:off x="471488" y="1131888"/>
            <a:ext cx="8243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What’s the difference between a hippo and a zippo?</a:t>
            </a:r>
          </a:p>
        </p:txBody>
      </p:sp>
      <p:sp>
        <p:nvSpPr>
          <p:cNvPr id="5" name="TextBox 4">
            <a:extLst>
              <a:ext uri="{FF2B5EF4-FFF2-40B4-BE49-F238E27FC236}">
                <a16:creationId xmlns:a16="http://schemas.microsoft.com/office/drawing/2014/main" id="{75EA124A-983F-45B6-AEAE-19F47AD8491C}"/>
              </a:ext>
            </a:extLst>
          </p:cNvPr>
          <p:cNvSpPr txBox="1"/>
          <p:nvPr/>
        </p:nvSpPr>
        <p:spPr>
          <a:xfrm>
            <a:off x="703263" y="2051831"/>
            <a:ext cx="8042275" cy="954107"/>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mj-lt"/>
              </a:rPr>
              <a:t> </a:t>
            </a:r>
            <a:r>
              <a:rPr lang="en-US" sz="2800" dirty="0">
                <a:latin typeface="+mj-lt"/>
              </a:rPr>
              <a:t>One is very heavy and the other is a little lighter</a:t>
            </a:r>
            <a:endParaRPr lang="en-US" sz="2800" dirty="0">
              <a:solidFill>
                <a:schemeClr val="accent2">
                  <a:lumMod val="60000"/>
                  <a:lumOff val="40000"/>
                </a:schemeClr>
              </a:solidFill>
              <a:latin typeface="+mj-lt"/>
            </a:endParaRPr>
          </a:p>
        </p:txBody>
      </p:sp>
      <p:sp>
        <p:nvSpPr>
          <p:cNvPr id="6" name="TextBox 5">
            <a:extLst>
              <a:ext uri="{FF2B5EF4-FFF2-40B4-BE49-F238E27FC236}">
                <a16:creationId xmlns:a16="http://schemas.microsoft.com/office/drawing/2014/main" id="{23CDC1B6-A720-45BA-8264-D4BCE7425195}"/>
              </a:ext>
            </a:extLst>
          </p:cNvPr>
          <p:cNvSpPr txBox="1">
            <a:spLocks noChangeArrowheads="1"/>
          </p:cNvSpPr>
          <p:nvPr/>
        </p:nvSpPr>
        <p:spPr bwMode="auto">
          <a:xfrm>
            <a:off x="468248" y="2963926"/>
            <a:ext cx="8243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The other day I said to Scott, “What rhymes with orange?”</a:t>
            </a:r>
          </a:p>
        </p:txBody>
      </p:sp>
      <p:sp>
        <p:nvSpPr>
          <p:cNvPr id="7" name="TextBox 6">
            <a:extLst>
              <a:ext uri="{FF2B5EF4-FFF2-40B4-BE49-F238E27FC236}">
                <a16:creationId xmlns:a16="http://schemas.microsoft.com/office/drawing/2014/main" id="{65775817-0539-40C0-99A9-261A67EC8E92}"/>
              </a:ext>
            </a:extLst>
          </p:cNvPr>
          <p:cNvSpPr txBox="1"/>
          <p:nvPr/>
        </p:nvSpPr>
        <p:spPr>
          <a:xfrm>
            <a:off x="700023" y="3851447"/>
            <a:ext cx="8042275" cy="523220"/>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Luminari" panose="02000505000000020004" pitchFamily="2" charset="0"/>
              </a:rPr>
              <a:t> He said, “No it doesn’t”</a:t>
            </a:r>
            <a:endParaRPr lang="en-US" sz="2800" dirty="0">
              <a:solidFill>
                <a:schemeClr val="accent2">
                  <a:lumMod val="60000"/>
                  <a:lumOff val="40000"/>
                </a:schemeClr>
              </a:solidFill>
              <a:latin typeface="Luminari" panose="02000505000000020004" pitchFamily="2" charset="0"/>
            </a:endParaRPr>
          </a:p>
        </p:txBody>
      </p:sp>
      <p:sp>
        <p:nvSpPr>
          <p:cNvPr id="8" name="TextBox 7">
            <a:extLst>
              <a:ext uri="{FF2B5EF4-FFF2-40B4-BE49-F238E27FC236}">
                <a16:creationId xmlns:a16="http://schemas.microsoft.com/office/drawing/2014/main" id="{E90174B1-49D0-47C1-9CFB-EDD368B3C3A1}"/>
              </a:ext>
            </a:extLst>
          </p:cNvPr>
          <p:cNvSpPr txBox="1">
            <a:spLocks noChangeArrowheads="1"/>
          </p:cNvSpPr>
          <p:nvPr/>
        </p:nvSpPr>
        <p:spPr bwMode="auto">
          <a:xfrm>
            <a:off x="465008" y="4329037"/>
            <a:ext cx="8243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2800" dirty="0">
                <a:latin typeface="+mj-lt"/>
              </a:rPr>
              <a:t>I bought this really cheap thesaurus yesterday.</a:t>
            </a:r>
          </a:p>
        </p:txBody>
      </p:sp>
      <p:sp>
        <p:nvSpPr>
          <p:cNvPr id="9" name="TextBox 8">
            <a:extLst>
              <a:ext uri="{FF2B5EF4-FFF2-40B4-BE49-F238E27FC236}">
                <a16:creationId xmlns:a16="http://schemas.microsoft.com/office/drawing/2014/main" id="{B0D0A6F9-1414-47FF-BB8C-79FC4AEC1EEA}"/>
              </a:ext>
            </a:extLst>
          </p:cNvPr>
          <p:cNvSpPr txBox="1"/>
          <p:nvPr/>
        </p:nvSpPr>
        <p:spPr>
          <a:xfrm>
            <a:off x="696783" y="4820966"/>
            <a:ext cx="8042275" cy="523220"/>
          </a:xfrm>
          <a:prstGeom prst="rect">
            <a:avLst/>
          </a:prstGeom>
          <a:noFill/>
        </p:spPr>
        <p:txBody>
          <a:bodyPr>
            <a:spAutoFit/>
          </a:bodyPr>
          <a:lstStyle/>
          <a:p>
            <a:pPr marL="227013" indent="-227013" eaLnBrk="1" fontAlgn="auto" hangingPunct="1">
              <a:spcBef>
                <a:spcPts val="0"/>
              </a:spcBef>
              <a:spcAft>
                <a:spcPts val="0"/>
              </a:spcAft>
              <a:buFont typeface="Arial" panose="020B0604020202020204" pitchFamily="34" charset="0"/>
              <a:buChar char="•"/>
              <a:defRPr/>
            </a:pPr>
            <a:r>
              <a:rPr lang="en-US" sz="2800" dirty="0">
                <a:solidFill>
                  <a:schemeClr val="bg1"/>
                </a:solidFill>
                <a:latin typeface="Luminari" panose="02000505000000020004" pitchFamily="2" charset="0"/>
              </a:rPr>
              <a:t> Not only was it terrible, it was terrible.</a:t>
            </a:r>
            <a:endParaRPr lang="en-US" sz="2800" dirty="0">
              <a:solidFill>
                <a:schemeClr val="accent2">
                  <a:lumMod val="60000"/>
                  <a:lumOff val="40000"/>
                </a:schemeClr>
              </a:solidFill>
              <a:latin typeface="Luminari" panose="02000505000000020004" pitchFamily="2" charset="0"/>
            </a:endParaRPr>
          </a:p>
        </p:txBody>
      </p:sp>
    </p:spTree>
    <p:extLst>
      <p:ext uri="{BB962C8B-B14F-4D97-AF65-F5344CB8AC3E}">
        <p14:creationId xmlns:p14="http://schemas.microsoft.com/office/powerpoint/2010/main" val="11602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0" nodeType="withEffect">
                                  <p:stCondLst>
                                    <p:cond delay="0"/>
                                  </p:stCondLst>
                                  <p:childTnLst>
                                    <p:animClr clrSpc="rgb" dir="cw">
                                      <p:cBhvr override="childStyle">
                                        <p:cTn id="14" dur="1000" fill="hold"/>
                                        <p:tgtEl>
                                          <p:spTgt spid="4"/>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1000" fill="hold"/>
                                        <p:tgtEl>
                                          <p:spTgt spid="5"/>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7"/>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1000" fill="hold"/>
                                        <p:tgtEl>
                                          <p:spTgt spid="6"/>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7" grpId="1"/>
      <p:bldP spid="8" grpId="0"/>
      <p:bldP spid="9" grpId="0"/>
    </p:bldLst>
  </p:timing>
</p:sld>
</file>

<file path=ppt/theme/theme1.xml><?xml version="1.0" encoding="utf-8"?>
<a:theme xmlns:a="http://schemas.openxmlformats.org/drawingml/2006/main" name="Office Theme">
  <a:themeElements>
    <a:clrScheme name="2 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l" eaLnBrk="1" hangingPunct="1">
          <a:defRPr sz="3200" dirty="0">
            <a:latin typeface="Luminari" panose="02000505000000020004" pitchFamily="2" charset="0"/>
          </a:defRPr>
        </a:defPPr>
      </a:lstStyle>
    </a:txDef>
  </a:objectDefaults>
  <a:extraClrSchemeLst/>
  <a:extLst>
    <a:ext uri="{05A4C25C-085E-4340-85A3-A5531E510DB2}">
      <thm15:themeFamily xmlns:thm15="http://schemas.microsoft.com/office/thememl/2012/main" name="Presentation1" id="{E12D681A-AC94-4D44-982B-DED545598E4A}" vid="{8399728E-87D9-4CD5-91D5-358F352F9F8D}"/>
    </a:ext>
  </a:extLst>
</a:theme>
</file>

<file path=docProps/app.xml><?xml version="1.0" encoding="utf-8"?>
<Properties xmlns="http://schemas.openxmlformats.org/officeDocument/2006/extended-properties" xmlns:vt="http://schemas.openxmlformats.org/officeDocument/2006/docPropsVTypes">
  <Template>2 Thessalonians</Template>
  <TotalTime>3245</TotalTime>
  <Words>824</Words>
  <Application>Microsoft Office PowerPoint</Application>
  <PresentationFormat>On-screen Show (4:3)</PresentationFormat>
  <Paragraphs>136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Luminari</vt:lpstr>
      <vt:lpstr>Times New Roman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17</cp:revision>
  <dcterms:created xsi:type="dcterms:W3CDTF">2018-01-18T18:31:44Z</dcterms:created>
  <dcterms:modified xsi:type="dcterms:W3CDTF">2018-01-21T04:04:52Z</dcterms:modified>
</cp:coreProperties>
</file>